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_rels/notesSlide46.xml.rels" ContentType="application/vnd.openxmlformats-package.relationships+xml"/>
  <Override PartName="/ppt/notesSlides/_rels/notesSlide3.xml.rels" ContentType="application/vnd.openxmlformats-package.relationships+xml"/>
  <Override PartName="/ppt/notesSlides/_rels/notesSlide12.xml.rels" ContentType="application/vnd.openxmlformats-package.relationships+xml"/>
  <Override PartName="/ppt/notesSlides/_rels/notesSlide8.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9.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7.xml.rels" ContentType="application/vnd.openxmlformats-package.relationships+xml"/>
  <Override PartName="/ppt/notesSlides/_rels/notesSlide19.xml.rels" ContentType="application/vnd.openxmlformats-package.relationships+xml"/>
  <Override PartName="/ppt/notesSlides/_rels/notesSlide21.xml.rels" ContentType="application/vnd.openxmlformats-package.relationships+xml"/>
  <Override PartName="/ppt/notesSlides/_rels/notesSlide22.xml.rels" ContentType="application/vnd.openxmlformats-package.relationships+xml"/>
  <Override PartName="/ppt/notesSlides/_rels/notesSlide36.xml.rels" ContentType="application/vnd.openxmlformats-package.relationships+xml"/>
  <Override PartName="/ppt/notesSlides/_rels/notesSlide37.xml.rels" ContentType="application/vnd.openxmlformats-package.relationships+xml"/>
  <Override PartName="/ppt/notesSlides/_rels/notesSlide39.xml.rels" ContentType="application/vnd.openxmlformats-package.relationships+xml"/>
  <Override PartName="/ppt/notesSlides/_rels/notesSlide44.xml.rels" ContentType="application/vnd.openxmlformats-package.relationships+xml"/>
  <Override PartName="/ppt/notesSlides/_rels/notesSlide45.xml.rels" ContentType="application/vnd.openxmlformats-package.relationship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9.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_rels/slide35.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36.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7.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8.xml.rels" ContentType="application/vnd.openxmlformats-package.relationships+xml"/>
  <Override PartName="/ppt/slides/_rels/slide5.xml.rels" ContentType="application/vnd.openxmlformats-package.relationships+xml"/>
  <Override PartName="/ppt/slides/_rels/slide39.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50.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51.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52.xml.rels" ContentType="application/vnd.openxmlformats-package.relationships+xml"/>
  <Override PartName="/ppt/slides/_rels/slide26.xml.rels" ContentType="application/vnd.openxmlformats-package.relationships+xml"/>
  <Override PartName="/ppt/slides/_rels/slide9.xml.rels" ContentType="application/vnd.openxmlformats-package.relationships+xml"/>
  <Override PartName="/ppt/slides/_rels/slide53.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slides/_rels/slide27.xml.rels" ContentType="application/vnd.openxmlformats-package.relationships+xml"/>
  <Override PartName="/ppt/slides/_rels/slide28.xml.rels" ContentType="application/vnd.openxmlformats-package.relationships+xml"/>
  <Override PartName="/ppt/slides/_rels/slide29.xml.rels" ContentType="application/vnd.openxmlformats-package.relationships+xml"/>
  <Override PartName="/ppt/slides/_rels/slide30.xml.rels" ContentType="application/vnd.openxmlformats-package.relationships+xml"/>
  <Override PartName="/ppt/slides/_rels/slide31.xml.rels" ContentType="application/vnd.openxmlformats-package.relationships+xml"/>
  <Override PartName="/ppt/slides/_rels/slide32.xml.rels" ContentType="application/vnd.openxmlformats-package.relationships+xml"/>
  <Override PartName="/ppt/slides/_rels/slide33.xml.rels" ContentType="application/vnd.openxmlformats-package.relationships+xml"/>
  <Override PartName="/ppt/slides/_rels/slide34.xml.rels" ContentType="application/vnd.openxmlformats-package.relationships+xml"/>
  <Override PartName="/ppt/slides/_rels/slide40.xml.rels" ContentType="application/vnd.openxmlformats-package.relationships+xml"/>
  <Override PartName="/ppt/slides/_rels/slide41.xml.rels" ContentType="application/vnd.openxmlformats-package.relationships+xml"/>
  <Override PartName="/ppt/slides/_rels/slide42.xml.rels" ContentType="application/vnd.openxmlformats-package.relationships+xml"/>
  <Override PartName="/ppt/slides/_rels/slide43.xml.rels" ContentType="application/vnd.openxmlformats-package.relationships+xml"/>
  <Override PartName="/ppt/slides/_rels/slide44.xml.rels" ContentType="application/vnd.openxmlformats-package.relationships+xml"/>
  <Override PartName="/ppt/slides/_rels/slide45.xml.rels" ContentType="application/vnd.openxmlformats-package.relationships+xml"/>
  <Override PartName="/ppt/slides/_rels/slide46.xml.rels" ContentType="application/vnd.openxmlformats-package.relationships+xml"/>
  <Override PartName="/ppt/slides/_rels/slide47.xml.rels" ContentType="application/vnd.openxmlformats-package.relationships+xml"/>
  <Override PartName="/ppt/slides/_rels/slide48.xml.rels" ContentType="application/vnd.openxmlformats-package.relationships+xml"/>
  <Override PartName="/ppt/slides/_rels/slide49.xml.rels" ContentType="application/vnd.openxmlformats-package.relationships+xml"/>
  <Override PartName="/ppt/slides/_rels/slide54.xml.rels" ContentType="application/vnd.openxmlformats-package.relationships+xml"/>
  <Override PartName="/ppt/slides/_rels/slide55.xml.rels" ContentType="application/vnd.openxmlformats-package.relationships+xml"/>
  <Override PartName="/ppt/slides/_rels/slide56.xml.rels" ContentType="application/vnd.openxmlformats-package.relationships+xml"/>
  <Override PartName="/ppt/media/image1.png" ContentType="image/png"/>
  <Override PartName="/ppt/media/image39.png" ContentType="image/png"/>
  <Override PartName="/ppt/media/image4.gif" ContentType="image/gif"/>
  <Override PartName="/ppt/media/image2.png" ContentType="image/png"/>
  <Override PartName="/ppt/media/image5.gif" ContentType="image/gif"/>
  <Override PartName="/ppt/media/image3.jpeg" ContentType="image/jpeg"/>
  <Override PartName="/ppt/media/image6.jpeg" ContentType="image/jpeg"/>
  <Override PartName="/ppt/media/image7.png" ContentType="image/png"/>
  <Override PartName="/ppt/media/image8.jpeg" ContentType="image/jpeg"/>
  <Override PartName="/ppt/media/image41.png" ContentType="image/png"/>
  <Override PartName="/ppt/media/image9.png" ContentType="image/png"/>
  <Override PartName="/ppt/media/image10.png" ContentType="image/png"/>
  <Override PartName="/ppt/media/image11.gif" ContentType="image/gif"/>
  <Override PartName="/ppt/media/image12.png" ContentType="image/png"/>
  <Override PartName="/ppt/media/image18.jpeg" ContentType="image/jpeg"/>
  <Override PartName="/ppt/media/image13.png" ContentType="image/png"/>
  <Override PartName="/ppt/media/image14.png" ContentType="image/png"/>
  <Override PartName="/ppt/media/image15.png" ContentType="image/png"/>
  <Override PartName="/ppt/media/image16.png" ContentType="image/png"/>
  <Override PartName="/ppt/media/image17.jpeg" ContentType="image/jpeg"/>
  <Override PartName="/ppt/media/image19.png" ContentType="image/png"/>
  <Override PartName="/ppt/media/image20.png" ContentType="image/png"/>
  <Override PartName="/ppt/media/image40.jpeg" ContentType="image/jpeg"/>
  <Override PartName="/ppt/media/image21.jpeg" ContentType="image/jpeg"/>
  <Override PartName="/ppt/media/image22.png" ContentType="image/png"/>
  <Override PartName="/ppt/media/image34.wmf" ContentType="image/x-wmf"/>
  <Override PartName="/ppt/media/image23.png" ContentType="image/png"/>
  <Override PartName="/ppt/media/image35.wmf" ContentType="image/x-wmf"/>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png" ContentType="image/png"/>
  <Override PartName="/ppt/media/image32.jpeg" ContentType="image/jpeg"/>
  <Override PartName="/ppt/media/image33.png" ContentType="image/png"/>
  <Override PartName="/ppt/media/image36.png" ContentType="image/png"/>
  <Override PartName="/ppt/media/image37.jpeg" ContentType="image/jpeg"/>
  <Override PartName="/ppt/media/image38.png" ContentType="image/png"/>
  <Override PartName="/ppt/media/image42.png" ContentType="image/png"/>
  <Override PartName="/ppt/media/image43.png" ContentType="image/png"/>
  <Override PartName="/ppt/media/image44.jpeg" ContentType="image/jpeg"/>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2"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pPr algn="ctr">
              <a:buNone/>
            </a:pPr>
            <a:r>
              <a:rPr b="0" lang="it-IT" sz="4400" spc="-1" strike="noStrike">
                <a:latin typeface="Arial"/>
              </a:rPr>
              <a:t>Fai clic per spostare la diapositiva</a:t>
            </a:r>
            <a:endParaRPr b="0" lang="it-IT" sz="4400" spc="-1" strike="noStrike">
              <a:latin typeface="Arial"/>
            </a:endParaRPr>
          </a:p>
        </p:txBody>
      </p:sp>
      <p:sp>
        <p:nvSpPr>
          <p:cNvPr id="273"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it-IT" sz="2000" spc="-1" strike="noStrike">
                <a:latin typeface="Arial"/>
              </a:rPr>
              <a:t>Fai clic per modificare il formato delle note</a:t>
            </a:r>
            <a:endParaRPr b="0" lang="it-IT" sz="2000" spc="-1" strike="noStrike">
              <a:latin typeface="Arial"/>
            </a:endParaRPr>
          </a:p>
        </p:txBody>
      </p:sp>
      <p:sp>
        <p:nvSpPr>
          <p:cNvPr id="274"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it-IT" sz="1400" spc="-1" strike="noStrike">
                <a:latin typeface="Times New Roman"/>
              </a:rPr>
              <a:t>&lt;intestazione&gt;</a:t>
            </a:r>
            <a:endParaRPr b="0" lang="it-IT" sz="1400" spc="-1" strike="noStrike">
              <a:latin typeface="Times New Roman"/>
            </a:endParaRPr>
          </a:p>
        </p:txBody>
      </p:sp>
      <p:sp>
        <p:nvSpPr>
          <p:cNvPr id="275" name="PlaceHolder 4"/>
          <p:cNvSpPr>
            <a:spLocks noGrp="1"/>
          </p:cNvSpPr>
          <p:nvPr>
            <p:ph type="dt" idx="16"/>
          </p:nvPr>
        </p:nvSpPr>
        <p:spPr>
          <a:xfrm>
            <a:off x="4278960" y="0"/>
            <a:ext cx="3280680" cy="534240"/>
          </a:xfrm>
          <a:prstGeom prst="rect">
            <a:avLst/>
          </a:prstGeom>
          <a:noFill/>
          <a:ln w="0">
            <a:noFill/>
          </a:ln>
        </p:spPr>
        <p:txBody>
          <a:bodyPr lIns="0" rIns="0" tIns="0" bIns="0" anchor="t">
            <a:noAutofit/>
          </a:bodyPr>
          <a:lstStyle>
            <a:lvl1pPr algn="r">
              <a:buNone/>
              <a:defRPr b="0" lang="it-IT" sz="1400" spc="-1" strike="noStrike">
                <a:latin typeface="Times New Roman"/>
              </a:defRPr>
            </a:lvl1pPr>
          </a:lstStyle>
          <a:p>
            <a:pPr algn="r">
              <a:buNone/>
            </a:pPr>
            <a:r>
              <a:rPr b="0" lang="it-IT" sz="1400" spc="-1" strike="noStrike">
                <a:latin typeface="Times New Roman"/>
              </a:rPr>
              <a:t>&lt;data/ora&gt;</a:t>
            </a:r>
            <a:endParaRPr b="0" lang="it-IT" sz="1400" spc="-1" strike="noStrike">
              <a:latin typeface="Times New Roman"/>
            </a:endParaRPr>
          </a:p>
        </p:txBody>
      </p:sp>
      <p:sp>
        <p:nvSpPr>
          <p:cNvPr id="276" name="PlaceHolder 5"/>
          <p:cNvSpPr>
            <a:spLocks noGrp="1"/>
          </p:cNvSpPr>
          <p:nvPr>
            <p:ph type="ftr" idx="17"/>
          </p:nvPr>
        </p:nvSpPr>
        <p:spPr>
          <a:xfrm>
            <a:off x="0" y="10157400"/>
            <a:ext cx="3280680" cy="534240"/>
          </a:xfrm>
          <a:prstGeom prst="rect">
            <a:avLst/>
          </a:prstGeom>
          <a:noFill/>
          <a:ln w="0">
            <a:noFill/>
          </a:ln>
        </p:spPr>
        <p:txBody>
          <a:bodyPr lIns="0" rIns="0" tIns="0" bIns="0" anchor="b">
            <a:noAutofit/>
          </a:bodyPr>
          <a:lstStyle>
            <a:lvl1pPr>
              <a:defRPr b="0" lang="it-IT" sz="1400" spc="-1" strike="noStrike">
                <a:latin typeface="Times New Roman"/>
              </a:defRPr>
            </a:lvl1pPr>
          </a:lstStyle>
          <a:p>
            <a:r>
              <a:rPr b="0" lang="it-IT" sz="1400" spc="-1" strike="noStrike">
                <a:latin typeface="Times New Roman"/>
              </a:rPr>
              <a:t>&lt;piè di pagina&gt;</a:t>
            </a:r>
            <a:endParaRPr b="0" lang="it-IT" sz="1400" spc="-1" strike="noStrike">
              <a:latin typeface="Times New Roman"/>
            </a:endParaRPr>
          </a:p>
        </p:txBody>
      </p:sp>
      <p:sp>
        <p:nvSpPr>
          <p:cNvPr id="277" name="PlaceHolder 6"/>
          <p:cNvSpPr>
            <a:spLocks noGrp="1"/>
          </p:cNvSpPr>
          <p:nvPr>
            <p:ph type="sldNum" idx="18"/>
          </p:nvPr>
        </p:nvSpPr>
        <p:spPr>
          <a:xfrm>
            <a:off x="4278960" y="10157400"/>
            <a:ext cx="3280680" cy="534240"/>
          </a:xfrm>
          <a:prstGeom prst="rect">
            <a:avLst/>
          </a:prstGeom>
          <a:noFill/>
          <a:ln w="0">
            <a:noFill/>
          </a:ln>
        </p:spPr>
        <p:txBody>
          <a:bodyPr lIns="0" rIns="0" tIns="0" bIns="0" anchor="b">
            <a:noAutofit/>
          </a:bodyPr>
          <a:lstStyle>
            <a:lvl1pPr algn="r">
              <a:buNone/>
              <a:defRPr b="0" lang="it-IT" sz="1400" spc="-1" strike="noStrike">
                <a:latin typeface="Times New Roman"/>
              </a:defRPr>
            </a:lvl1pPr>
          </a:lstStyle>
          <a:p>
            <a:pPr algn="r">
              <a:buNone/>
            </a:pPr>
            <a:fld id="{78FE409F-4DDE-4B6F-B401-2609C14FF648}" type="slidenum">
              <a:rPr b="0" lang="it-IT" sz="1400" spc="-1" strike="noStrike">
                <a:latin typeface="Times New Roman"/>
              </a:rPr>
              <a:t>&lt;numero&gt;</a:t>
            </a:fld>
            <a:endParaRPr b="0" lang="it-IT"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2.xml.rels><?xml version="1.0" encoding="UTF-8"?>
<Relationships xmlns="http://schemas.openxmlformats.org/package/2006/relationships"><Relationship Id="rId1" Type="http://schemas.openxmlformats.org/officeDocument/2006/relationships/hyperlink" Target="https://pubmed.ncbi.nlm.nih.gov/22670038" TargetMode="External"/><Relationship Id="rId2" Type="http://schemas.openxmlformats.org/officeDocument/2006/relationships/hyperlink" Target="https://scholar.google.com/scholar_lookup?journal=Clin+Infect+Dis&amp;title=Transmission+of+infection+with+human+allografts:+essential+considerations+in+donor+screening&amp;author=JA+Fishman&amp;author=MA+Greenwald&amp;author=PA+Grossi&amp;volume=55&amp;publication_year=2012&amp;pages=720-727&amp;pmid=22670038&amp;" TargetMode="External"/><Relationship Id="rId3" Type="http://schemas.openxmlformats.org/officeDocument/2006/relationships/hyperlink" Target="https://scholar.google.com/scholar_lookup?journal=Clin+Infect+Dis&amp;title=Transmission+of+infection+with+human+allografts:+essential+considerations+in+donor+screening&amp;author=JA+Fishman&amp;author=MA+Greenwald&amp;author=PA+Grossi&amp;volume=55&amp;publication_year=2012&amp;pages=720-727&amp;pmid=22670038&amp;" TargetMode="External"/><Relationship Id="rId4" Type="http://schemas.openxmlformats.org/officeDocument/2006/relationships/hyperlink" Target="https://pubmed.ncbi.nlm.nih.gov/19191766" TargetMode="External"/><Relationship Id="rId5" Type="http://schemas.openxmlformats.org/officeDocument/2006/relationships/hyperlink" Target="https://scholar.google.com/scholar_lookup?journal=Am+J+Transplant&amp;title=Viral+nucleic+acid+testing+(NAT)+and+OPO-level+disposition+of+high-risk+donor+organs&amp;author=LM+Kucirka&amp;author=C+Alexander&amp;author=R+Namuyinga&amp;author=C+Hanrahan&amp;author=RA+Montgomery&amp;volume=9&amp;publication_year=2009&amp;pages=620-628&amp;pmid=19191766&amp;" TargetMode="External"/><Relationship Id="rId6" Type="http://schemas.openxmlformats.org/officeDocument/2006/relationships/hyperlink" Target="https://scholar.google.com/scholar_lookup?journal=Am+J+Transplant&amp;title=Viral+nucleic+acid+testing+(NAT)+and+OPO-level+disposition+of+high-risk+donor+organs&amp;author=LM+Kucirka&amp;author=C+Alexander&amp;author=R+Namuyinga&amp;author=C+Hanrahan&amp;author=RA+Montgomery&amp;volume=9&amp;publication_year=2009&amp;pages=620-628&amp;pmid=19191766&amp;" TargetMode="External"/><Relationship Id="rId7" Type="http://schemas.openxmlformats.org/officeDocument/2006/relationships/hyperlink" Target="https://scholar.google.com/scholar_lookup?title=Principles+and+Practice+of+Infectious+Diseases&amp;author=JS+Dummer&amp;author=LD+Thomas&amp;publication_year=2015&amp;" TargetMode="External"/><Relationship Id="rId8" Type="http://schemas.openxmlformats.org/officeDocument/2006/relationships/hyperlink" Target="https://scholar.google.com/scholar_lookup?title=Principles+and+Practice+of+Infectious+Diseases&amp;author=JS+Dummer&amp;author=LD+Thomas&amp;publication_year=2015&amp;" TargetMode="External"/><Relationship Id="rId9" Type="http://schemas.openxmlformats.org/officeDocument/2006/relationships/slide" Target="../slides/slide12.xml"/><Relationship Id="rId10"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hyperlink" Target="https://pubmed.ncbi.nlm.nih.gov/22670038" TargetMode="External"/><Relationship Id="rId2" Type="http://schemas.openxmlformats.org/officeDocument/2006/relationships/hyperlink" Target="https://scholar.google.com/scholar_lookup?journal=Clin+Infect+Dis&amp;title=Transmission+of+infection+with+human+allografts:+essential+considerations+in+donor+screening&amp;author=JA+Fishman&amp;author=MA+Greenwald&amp;author=PA+Grossi&amp;volume=55&amp;publication_year=2012&amp;pages=720-727&amp;pmid=22670038&amp;" TargetMode="External"/><Relationship Id="rId3" Type="http://schemas.openxmlformats.org/officeDocument/2006/relationships/hyperlink" Target="https://scholar.google.com/scholar_lookup?journal=Clin+Infect+Dis&amp;title=Transmission+of+infection+with+human+allografts:+essential+considerations+in+donor+screening&amp;author=JA+Fishman&amp;author=MA+Greenwald&amp;author=PA+Grossi&amp;volume=55&amp;publication_year=2012&amp;pages=720-727&amp;pmid=22670038&amp;" TargetMode="External"/><Relationship Id="rId4" Type="http://schemas.openxmlformats.org/officeDocument/2006/relationships/hyperlink" Target="https://pubmed.ncbi.nlm.nih.gov/19191766" TargetMode="External"/><Relationship Id="rId5" Type="http://schemas.openxmlformats.org/officeDocument/2006/relationships/hyperlink" Target="https://scholar.google.com/scholar_lookup?journal=Am+J+Transplant&amp;title=Viral+nucleic+acid+testing+(NAT)+and+OPO-level+disposition+of+high-risk+donor+organs&amp;author=LM+Kucirka&amp;author=C+Alexander&amp;author=R+Namuyinga&amp;author=C+Hanrahan&amp;author=RA+Montgomery&amp;volume=9&amp;publication_year=2009&amp;pages=620-628&amp;pmid=19191766&amp;" TargetMode="External"/><Relationship Id="rId6" Type="http://schemas.openxmlformats.org/officeDocument/2006/relationships/hyperlink" Target="https://scholar.google.com/scholar_lookup?journal=Am+J+Transplant&amp;title=Viral+nucleic+acid+testing+(NAT)+and+OPO-level+disposition+of+high-risk+donor+organs&amp;author=LM+Kucirka&amp;author=C+Alexander&amp;author=R+Namuyinga&amp;author=C+Hanrahan&amp;author=RA+Montgomery&amp;volume=9&amp;publication_year=2009&amp;pages=620-628&amp;pmid=19191766&amp;" TargetMode="External"/><Relationship Id="rId7" Type="http://schemas.openxmlformats.org/officeDocument/2006/relationships/hyperlink" Target="https://scholar.google.com/scholar_lookup?title=Principles+and+Practice+of+Infectious+Diseases&amp;author=JS+Dummer&amp;author=LD+Thomas&amp;publication_year=2015&amp;" TargetMode="External"/><Relationship Id="rId8" Type="http://schemas.openxmlformats.org/officeDocument/2006/relationships/hyperlink" Target="https://scholar.google.com/scholar_lookup?title=Principles+and+Practice+of+Infectious+Diseases&amp;author=JS+Dummer&amp;author=LD+Thomas&amp;publication_year=2015&amp;" TargetMode="External"/><Relationship Id="rId9" Type="http://schemas.openxmlformats.org/officeDocument/2006/relationships/slide" Target="../slides/slide14.xml"/><Relationship Id="rId10"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hyperlink" Target="https://www.ajkd.org/article/S0272-6386(19)30161-1/fulltext" TargetMode="External"/><Relationship Id="rId2" Type="http://schemas.openxmlformats.org/officeDocument/2006/relationships/slide" Target="../slides/slide3.xml"/><Relationship Id="rId3" Type="http://schemas.openxmlformats.org/officeDocument/2006/relationships/notesMaster" Target="../notesMasters/notesMaster1.xml"/>
</Relationships>
</file>

<file path=ppt/notesSlides/_rels/notesSlide36.xml.rels><?xml version="1.0" encoding="UTF-8"?>
<Relationships xmlns="http://schemas.openxmlformats.org/package/2006/relationships"><Relationship Id="rId1" Type="http://schemas.openxmlformats.org/officeDocument/2006/relationships/slide" Target="../slides/slide36.xml"/><Relationship Id="rId2" Type="http://schemas.openxmlformats.org/officeDocument/2006/relationships/notesMaster" Target="../notesMasters/notesMaster1.xml"/>
</Relationships>
</file>

<file path=ppt/notesSlides/_rels/notesSlide37.xml.rels><?xml version="1.0" encoding="UTF-8"?>
<Relationships xmlns="http://schemas.openxmlformats.org/package/2006/relationships"><Relationship Id="rId1" Type="http://schemas.openxmlformats.org/officeDocument/2006/relationships/slide" Target="../slides/slide37.xml"/><Relationship Id="rId2" Type="http://schemas.openxmlformats.org/officeDocument/2006/relationships/notesMaster" Target="../notesMasters/notesMaster1.xml"/>
</Relationships>
</file>

<file path=ppt/notesSlides/_rels/notesSlide39.xml.rels><?xml version="1.0" encoding="UTF-8"?>
<Relationships xmlns="http://schemas.openxmlformats.org/package/2006/relationships"><Relationship Id="rId1" Type="http://schemas.openxmlformats.org/officeDocument/2006/relationships/slide" Target="../slides/slide39.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44.xml.rels><?xml version="1.0" encoding="UTF-8"?>
<Relationships xmlns="http://schemas.openxmlformats.org/package/2006/relationships"><Relationship Id="rId1" Type="http://schemas.openxmlformats.org/officeDocument/2006/relationships/slide" Target="../slides/slide44.xml"/><Relationship Id="rId2" Type="http://schemas.openxmlformats.org/officeDocument/2006/relationships/notesMaster" Target="../notesMasters/notesMaster1.xml"/>
</Relationships>
</file>

<file path=ppt/notesSlides/_rels/notesSlide45.xml.rels><?xml version="1.0" encoding="UTF-8"?>
<Relationships xmlns="http://schemas.openxmlformats.org/package/2006/relationships"><Relationship Id="rId1" Type="http://schemas.openxmlformats.org/officeDocument/2006/relationships/slide" Target="../slides/slide45.xml"/><Relationship Id="rId2" Type="http://schemas.openxmlformats.org/officeDocument/2006/relationships/notesMaster" Target="../notesMasters/notesMaster1.xml"/>
</Relationships>
</file>

<file path=ppt/notesSlides/_rels/notesSlide46.xml.rels><?xml version="1.0" encoding="UTF-8"?>
<Relationships xmlns="http://schemas.openxmlformats.org/package/2006/relationships"><Relationship Id="rId1" Type="http://schemas.openxmlformats.org/officeDocument/2006/relationships/hyperlink" Target="https://www.sciencedirect.com/science/article/pii/S0264410X12009735?via=ihub" TargetMode="External"/><Relationship Id="rId2" Type="http://schemas.openxmlformats.org/officeDocument/2006/relationships/hyperlink" Target="https://www.sciencedirect.com/science/article/pii/S0264410X12009735?via=ihub" TargetMode="External"/><Relationship Id="rId3" Type="http://schemas.openxmlformats.org/officeDocument/2006/relationships/slide" Target="../slides/slide46.xml"/><Relationship Id="rId4"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hyperlink" Target="https://www.ncbi.nlm.nih.gov/pmc/articles/PMC7079836/" TargetMode="External"/><Relationship Id="rId2" Type="http://schemas.openxmlformats.org/officeDocument/2006/relationships/hyperlink" Target="https://www.ncbi.nlm.nih.gov/pmc/articles/PMC7079836/figure/Fig2/" TargetMode="External"/><Relationship Id="rId3" Type="http://schemas.openxmlformats.org/officeDocument/2006/relationships/hyperlink" Target="https://www.ncbi.nlm.nih.gov/pmc/articles/PMC7079836/" TargetMode="External"/><Relationship Id="rId4" Type="http://schemas.openxmlformats.org/officeDocument/2006/relationships/slide" Target="../slides/slide8.xml"/><Relationship Id="rId5"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hyperlink" Target="https://pubmed.ncbi.nlm.nih.gov/22670038" TargetMode="External"/><Relationship Id="rId2" Type="http://schemas.openxmlformats.org/officeDocument/2006/relationships/hyperlink" Target="https://scholar.google.com/scholar_lookup?journal=Clin+Infect+Dis&amp;title=Transmission+of+infection+with+human+allografts:+essential+considerations+in+donor+screening&amp;author=JA+Fishman&amp;author=MA+Greenwald&amp;author=PA+Grossi&amp;volume=55&amp;publication_year=2012&amp;pages=720-727&amp;pmid=22670038&amp;" TargetMode="External"/><Relationship Id="rId3" Type="http://schemas.openxmlformats.org/officeDocument/2006/relationships/hyperlink" Target="https://scholar.google.com/scholar_lookup?journal=Clin+Infect+Dis&amp;title=Transmission+of+infection+with+human+allografts:+essential+considerations+in+donor+screening&amp;author=JA+Fishman&amp;author=MA+Greenwald&amp;author=PA+Grossi&amp;volume=55&amp;publication_year=2012&amp;pages=720-727&amp;pmid=22670038&amp;" TargetMode="External"/><Relationship Id="rId4" Type="http://schemas.openxmlformats.org/officeDocument/2006/relationships/hyperlink" Target="https://pubmed.ncbi.nlm.nih.gov/19191766" TargetMode="External"/><Relationship Id="rId5" Type="http://schemas.openxmlformats.org/officeDocument/2006/relationships/hyperlink" Target="https://scholar.google.com/scholar_lookup?journal=Am+J+Transplant&amp;title=Viral+nucleic+acid+testing+(NAT)+and+OPO-level+disposition+of+high-risk+donor+organs&amp;author=LM+Kucirka&amp;author=C+Alexander&amp;author=R+Namuyinga&amp;author=C+Hanrahan&amp;author=RA+Montgomery&amp;volume=9&amp;publication_year=2009&amp;pages=620-628&amp;pmid=19191766&amp;" TargetMode="External"/><Relationship Id="rId6" Type="http://schemas.openxmlformats.org/officeDocument/2006/relationships/hyperlink" Target="https://scholar.google.com/scholar_lookup?journal=Am+J+Transplant&amp;title=Viral+nucleic+acid+testing+(NAT)+and+OPO-level+disposition+of+high-risk+donor+organs&amp;author=LM+Kucirka&amp;author=C+Alexander&amp;author=R+Namuyinga&amp;author=C+Hanrahan&amp;author=RA+Montgomery&amp;volume=9&amp;publication_year=2009&amp;pages=620-628&amp;pmid=19191766&amp;" TargetMode="External"/><Relationship Id="rId7" Type="http://schemas.openxmlformats.org/officeDocument/2006/relationships/hyperlink" Target="https://scholar.google.com/scholar_lookup?title=Principles+and+Practice+of+Infectious+Diseases&amp;author=JS+Dummer&amp;author=LD+Thomas&amp;publication_year=2015&amp;" TargetMode="External"/><Relationship Id="rId8" Type="http://schemas.openxmlformats.org/officeDocument/2006/relationships/hyperlink" Target="https://scholar.google.com/scholar_lookup?title=Principles+and+Practice+of+Infectious+Diseases&amp;author=JS+Dummer&amp;author=LD+Thomas&amp;publication_year=2015&amp;" TargetMode="External"/><Relationship Id="rId9" Type="http://schemas.openxmlformats.org/officeDocument/2006/relationships/slide" Target="../slides/slide9.xml"/><Relationship Id="rId10" Type="http://schemas.openxmlformats.org/officeDocument/2006/relationships/notesMaster" Target="../notesMasters/notesMaster1.xml"/>
</Relationship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3" name="PlaceHolder 1"/>
          <p:cNvSpPr>
            <a:spLocks noGrp="1"/>
          </p:cNvSpPr>
          <p:nvPr>
            <p:ph type="sldImg"/>
          </p:nvPr>
        </p:nvSpPr>
        <p:spPr>
          <a:xfrm>
            <a:off x="685800" y="1143000"/>
            <a:ext cx="5485680" cy="3085560"/>
          </a:xfrm>
          <a:prstGeom prst="rect">
            <a:avLst/>
          </a:prstGeom>
          <a:ln w="0">
            <a:noFill/>
          </a:ln>
        </p:spPr>
      </p:sp>
      <p:sp>
        <p:nvSpPr>
          <p:cNvPr id="454" name="PlaceHolder 2"/>
          <p:cNvSpPr>
            <a:spLocks noGrp="1"/>
          </p:cNvSpPr>
          <p:nvPr>
            <p:ph type="body"/>
          </p:nvPr>
        </p:nvSpPr>
        <p:spPr>
          <a:xfrm>
            <a:off x="685800" y="4400640"/>
            <a:ext cx="5485680" cy="3599640"/>
          </a:xfrm>
          <a:prstGeom prst="rect">
            <a:avLst/>
          </a:prstGeom>
          <a:noFill/>
          <a:ln w="0">
            <a:noFill/>
          </a:ln>
        </p:spPr>
        <p:txBody>
          <a:bodyPr lIns="0" rIns="0" tIns="0" bIns="0" anchor="t">
            <a:normAutofit fontScale="99000"/>
          </a:bodyPr>
          <a:p>
            <a:pPr marL="216000" indent="-216000">
              <a:lnSpc>
                <a:spcPct val="100000"/>
              </a:lnSpc>
              <a:buNone/>
              <a:tabLst>
                <a:tab algn="l" pos="0"/>
              </a:tabLst>
            </a:pPr>
            <a:r>
              <a:rPr b="0" lang="en-US" sz="1200" spc="-1" strike="noStrike">
                <a:solidFill>
                  <a:srgbClr val="000000"/>
                </a:solidFill>
                <a:latin typeface="+mn-lt"/>
                <a:ea typeface="+mn-ea"/>
              </a:rPr>
              <a:t>Risk factors for early postoperative infections in SOT recipients. Risk factors that predispose to early postoperative infections in recipients of organ transplantation can be categorized as being present before transplant (recipient or donor) and those secondary to intraoperative or post-transplantation factors</a:t>
            </a:r>
            <a:endParaRPr b="0" lang="it-IT" sz="1200" spc="-1" strike="noStrike">
              <a:latin typeface="Arial"/>
            </a:endParaRPr>
          </a:p>
          <a:p>
            <a:pPr marL="216000" indent="-216000">
              <a:lnSpc>
                <a:spcPct val="100000"/>
              </a:lnSpc>
              <a:buNone/>
              <a:tabLst>
                <a:tab algn="l" pos="0"/>
              </a:tabLst>
            </a:pPr>
            <a:endParaRPr b="0" lang="it-IT" sz="1200" spc="-1" strike="noStrike">
              <a:latin typeface="Arial"/>
            </a:endParaRPr>
          </a:p>
          <a:p>
            <a:pPr marL="216000" indent="-216000">
              <a:lnSpc>
                <a:spcPct val="100000"/>
              </a:lnSpc>
              <a:buNone/>
              <a:tabLst>
                <a:tab algn="l" pos="0"/>
              </a:tabLst>
            </a:pPr>
            <a:r>
              <a:rPr b="0" lang="it-IT" sz="1200" spc="-1" strike="noStrike">
                <a:solidFill>
                  <a:srgbClr val="000000"/>
                </a:solidFill>
                <a:latin typeface="+mn-lt"/>
                <a:ea typeface="+mn-ea"/>
              </a:rPr>
              <a:t>14. Fishman JA, Greenwald MA, Grossi PA. Transmission of infection with human allografts: essential considerations in donor screening. </a:t>
            </a:r>
            <a:r>
              <a:rPr b="0" i="1" lang="it-IT" sz="1200" spc="-1" strike="noStrike">
                <a:solidFill>
                  <a:srgbClr val="000000"/>
                </a:solidFill>
                <a:latin typeface="+mn-lt"/>
                <a:ea typeface="+mn-ea"/>
              </a:rPr>
              <a:t>Clin Infect Dis</a:t>
            </a:r>
            <a:r>
              <a:rPr b="0" lang="it-IT" sz="1200" spc="-1" strike="noStrike">
                <a:solidFill>
                  <a:srgbClr val="000000"/>
                </a:solidFill>
                <a:latin typeface="+mn-lt"/>
                <a:ea typeface="+mn-ea"/>
              </a:rPr>
              <a:t> 2012; 55: 720–727. [</a:t>
            </a:r>
            <a:r>
              <a:rPr b="0" lang="it-IT" sz="1200" spc="-1" strike="noStrike" u="sng">
                <a:solidFill>
                  <a:srgbClr val="000000"/>
                </a:solidFill>
                <a:uFillTx/>
                <a:latin typeface="+mn-lt"/>
                <a:ea typeface="+mn-ea"/>
                <a:hlinkClick r:id="rId1"/>
              </a:rPr>
              <a:t>PubMed</a:t>
            </a:r>
            <a:r>
              <a:rPr b="0" lang="it-IT" sz="1200" spc="-1" strike="noStrike">
                <a:solidFill>
                  <a:srgbClr val="000000"/>
                </a:solidFill>
                <a:latin typeface="+mn-lt"/>
                <a:ea typeface="+mn-ea"/>
              </a:rPr>
              <a:t>] [</a:t>
            </a:r>
            <a:r>
              <a:rPr b="0" lang="it-IT" sz="1200" spc="-1" strike="noStrike" u="sng">
                <a:solidFill>
                  <a:srgbClr val="000000"/>
                </a:solidFill>
                <a:uFillTx/>
                <a:latin typeface="+mn-lt"/>
                <a:ea typeface="+mn-ea"/>
                <a:hlinkClick r:id="rId2"/>
              </a:rPr>
              <a:t>Google </a:t>
            </a:r>
            <a:r>
              <a:rPr b="0" lang="it-IT" sz="1200" spc="-1" strike="noStrike" u="sng">
                <a:solidFill>
                  <a:srgbClr val="000000"/>
                </a:solidFill>
                <a:uFillTx/>
                <a:latin typeface="+mn-lt"/>
                <a:ea typeface="+mn-ea"/>
                <a:hlinkClick r:id="rId3"/>
              </a:rPr>
              <a:t>Scholar</a:t>
            </a:r>
            <a:r>
              <a:rPr b="0" lang="it-IT" sz="1200" spc="-1" strike="noStrike">
                <a:solidFill>
                  <a:srgbClr val="000000"/>
                </a:solidFill>
                <a:latin typeface="+mn-lt"/>
                <a:ea typeface="+mn-ea"/>
              </a:rPr>
              <a:t>]</a:t>
            </a:r>
            <a:endParaRPr b="0" lang="it-IT" sz="1200" spc="-1" strike="noStrike">
              <a:latin typeface="Arial"/>
            </a:endParaRPr>
          </a:p>
          <a:p>
            <a:pPr marL="216000" indent="-216000">
              <a:lnSpc>
                <a:spcPct val="100000"/>
              </a:lnSpc>
              <a:buNone/>
              <a:tabLst>
                <a:tab algn="l" pos="0"/>
              </a:tabLst>
            </a:pPr>
            <a:r>
              <a:rPr b="0" lang="it-IT" sz="1200" spc="-1" strike="noStrike">
                <a:solidFill>
                  <a:srgbClr val="000000"/>
                </a:solidFill>
                <a:latin typeface="+mn-lt"/>
                <a:ea typeface="+mn-ea"/>
              </a:rPr>
              <a:t>15. Kucirka LM, Alexander C, Namuyinga R, Hanrahan C, Montgomery RA, Segev DL. Viral nucleic acid testing (NAT) and OPO-level disposition of high-risk donor organs. </a:t>
            </a:r>
            <a:r>
              <a:rPr b="0" i="1" lang="it-IT" sz="1200" spc="-1" strike="noStrike">
                <a:solidFill>
                  <a:srgbClr val="000000"/>
                </a:solidFill>
                <a:latin typeface="+mn-lt"/>
                <a:ea typeface="+mn-ea"/>
              </a:rPr>
              <a:t>Am J Transplant</a:t>
            </a:r>
            <a:r>
              <a:rPr b="0" lang="it-IT" sz="1200" spc="-1" strike="noStrike">
                <a:solidFill>
                  <a:srgbClr val="000000"/>
                </a:solidFill>
                <a:latin typeface="+mn-lt"/>
                <a:ea typeface="+mn-ea"/>
              </a:rPr>
              <a:t> 2009; 9: 620–628. [</a:t>
            </a:r>
            <a:r>
              <a:rPr b="0" lang="it-IT" sz="1200" spc="-1" strike="noStrike" u="sng">
                <a:solidFill>
                  <a:srgbClr val="000000"/>
                </a:solidFill>
                <a:uFillTx/>
                <a:latin typeface="+mn-lt"/>
                <a:ea typeface="+mn-ea"/>
                <a:hlinkClick r:id="rId4"/>
              </a:rPr>
              <a:t>PubMed</a:t>
            </a:r>
            <a:r>
              <a:rPr b="0" lang="it-IT" sz="1200" spc="-1" strike="noStrike">
                <a:solidFill>
                  <a:srgbClr val="000000"/>
                </a:solidFill>
                <a:latin typeface="+mn-lt"/>
                <a:ea typeface="+mn-ea"/>
              </a:rPr>
              <a:t>] [</a:t>
            </a:r>
            <a:r>
              <a:rPr b="0" lang="it-IT" sz="1200" spc="-1" strike="noStrike" u="sng">
                <a:solidFill>
                  <a:srgbClr val="000000"/>
                </a:solidFill>
                <a:uFillTx/>
                <a:latin typeface="+mn-lt"/>
                <a:ea typeface="+mn-ea"/>
                <a:hlinkClick r:id="rId5"/>
              </a:rPr>
              <a:t>Google </a:t>
            </a:r>
            <a:r>
              <a:rPr b="0" lang="it-IT" sz="1200" spc="-1" strike="noStrike" u="sng">
                <a:solidFill>
                  <a:srgbClr val="000000"/>
                </a:solidFill>
                <a:uFillTx/>
                <a:latin typeface="+mn-lt"/>
                <a:ea typeface="+mn-ea"/>
                <a:hlinkClick r:id="rId6"/>
              </a:rPr>
              <a:t>Scholar</a:t>
            </a:r>
            <a:r>
              <a:rPr b="0" lang="it-IT" sz="1200" spc="-1" strike="noStrike">
                <a:solidFill>
                  <a:srgbClr val="000000"/>
                </a:solidFill>
                <a:latin typeface="+mn-lt"/>
                <a:ea typeface="+mn-ea"/>
              </a:rPr>
              <a:t>]</a:t>
            </a:r>
            <a:endParaRPr b="0" lang="it-IT" sz="1200" spc="-1" strike="noStrike">
              <a:latin typeface="Arial"/>
            </a:endParaRPr>
          </a:p>
          <a:p>
            <a:pPr marL="216000" indent="-216000">
              <a:lnSpc>
                <a:spcPct val="100000"/>
              </a:lnSpc>
              <a:buNone/>
              <a:tabLst>
                <a:tab algn="l" pos="0"/>
              </a:tabLst>
            </a:pPr>
            <a:r>
              <a:rPr b="0" lang="it-IT" sz="1200" spc="-1" strike="noStrike">
                <a:solidFill>
                  <a:srgbClr val="000000"/>
                </a:solidFill>
                <a:latin typeface="+mn-lt"/>
                <a:ea typeface="+mn-ea"/>
              </a:rPr>
              <a:t>16. Dummer JS, Thomas LD. (2015). Risk Factors and Approaches to Infections in Transplant Recipients. In: </a:t>
            </a:r>
            <a:r>
              <a:rPr b="0" i="1" lang="it-IT" sz="1200" spc="-1" strike="noStrike">
                <a:solidFill>
                  <a:srgbClr val="000000"/>
                </a:solidFill>
                <a:latin typeface="+mn-lt"/>
                <a:ea typeface="+mn-ea"/>
              </a:rPr>
              <a:t>Principles and Practice of Infectious Diseases</a:t>
            </a:r>
            <a:r>
              <a:rPr b="0" lang="it-IT" sz="1200" spc="-1" strike="noStrike">
                <a:solidFill>
                  <a:srgbClr val="000000"/>
                </a:solidFill>
                <a:latin typeface="+mn-lt"/>
                <a:ea typeface="+mn-ea"/>
              </a:rPr>
              <a:t>. Ed, Douglas Mandell, Bennett’s. Elsevier. pp. 3420. [</a:t>
            </a:r>
            <a:r>
              <a:rPr b="0" lang="it-IT" sz="1200" spc="-1" strike="noStrike" u="sng">
                <a:solidFill>
                  <a:srgbClr val="000000"/>
                </a:solidFill>
                <a:uFillTx/>
                <a:latin typeface="+mn-lt"/>
                <a:ea typeface="+mn-ea"/>
                <a:hlinkClick r:id="rId7"/>
              </a:rPr>
              <a:t>Google </a:t>
            </a:r>
            <a:r>
              <a:rPr b="0" lang="it-IT" sz="1200" spc="-1" strike="noStrike" u="sng">
                <a:solidFill>
                  <a:srgbClr val="000000"/>
                </a:solidFill>
                <a:uFillTx/>
                <a:latin typeface="+mn-lt"/>
                <a:ea typeface="+mn-ea"/>
                <a:hlinkClick r:id="rId8"/>
              </a:rPr>
              <a:t>Scholar</a:t>
            </a:r>
            <a:r>
              <a:rPr b="0" lang="it-IT" sz="1200" spc="-1" strike="noStrike">
                <a:solidFill>
                  <a:srgbClr val="000000"/>
                </a:solidFill>
                <a:latin typeface="+mn-lt"/>
                <a:ea typeface="+mn-ea"/>
              </a:rPr>
              <a:t>]</a:t>
            </a:r>
            <a:endParaRPr b="0" lang="it-IT" sz="1200" spc="-1" strike="noStrike">
              <a:latin typeface="Arial"/>
            </a:endParaRPr>
          </a:p>
          <a:p>
            <a:pPr marL="216000" indent="-216000">
              <a:lnSpc>
                <a:spcPct val="100000"/>
              </a:lnSpc>
              <a:buNone/>
              <a:tabLst>
                <a:tab algn="l" pos="0"/>
              </a:tabLst>
            </a:pPr>
            <a:br>
              <a:rPr sz="2000"/>
            </a:br>
            <a:endParaRPr b="0" lang="it-IT" sz="2000" spc="-1" strike="noStrike">
              <a:latin typeface="Arial"/>
            </a:endParaRPr>
          </a:p>
          <a:p>
            <a:pPr marL="216000" indent="-216000">
              <a:lnSpc>
                <a:spcPct val="100000"/>
              </a:lnSpc>
              <a:buNone/>
              <a:tabLst>
                <a:tab algn="l" pos="0"/>
              </a:tabLst>
            </a:pPr>
            <a:endParaRPr b="0" lang="it-IT" sz="2000" spc="-1" strike="noStrike">
              <a:latin typeface="Arial"/>
            </a:endParaRPr>
          </a:p>
        </p:txBody>
      </p:sp>
      <p:sp>
        <p:nvSpPr>
          <p:cNvPr id="455" name="PlaceHolder 3"/>
          <p:cNvSpPr>
            <a:spLocks noGrp="1"/>
          </p:cNvSpPr>
          <p:nvPr>
            <p:ph type="sldNum" idx="26"/>
          </p:nvPr>
        </p:nvSpPr>
        <p:spPr>
          <a:xfrm>
            <a:off x="3884760" y="8685360"/>
            <a:ext cx="2971080" cy="457920"/>
          </a:xfrm>
          <a:prstGeom prst="rect">
            <a:avLst/>
          </a:prstGeom>
          <a:noFill/>
          <a:ln w="0">
            <a:noFill/>
          </a:ln>
        </p:spPr>
        <p:txBody>
          <a:bodyPr lIns="0" rIns="0" tIns="0" bIns="0" anchor="b">
            <a:noAutofit/>
          </a:bodyPr>
          <a:lstStyle>
            <a:lvl1pPr algn="r">
              <a:lnSpc>
                <a:spcPct val="100000"/>
              </a:lnSpc>
              <a:buNone/>
              <a:defRPr b="0" lang="it-IT" sz="1200" spc="-1" strike="noStrike">
                <a:solidFill>
                  <a:srgbClr val="000000"/>
                </a:solidFill>
                <a:latin typeface="+mn-lt"/>
                <a:ea typeface="+mn-ea"/>
              </a:defRPr>
            </a:lvl1pPr>
          </a:lstStyle>
          <a:p>
            <a:pPr algn="r">
              <a:lnSpc>
                <a:spcPct val="100000"/>
              </a:lnSpc>
              <a:buNone/>
            </a:pPr>
            <a:fld id="{4FCC5DC0-2522-490A-AAD9-97A523F3FAFB}" type="slidenum">
              <a:rPr b="0" lang="it-IT" sz="1200" spc="-1" strike="noStrike">
                <a:solidFill>
                  <a:srgbClr val="000000"/>
                </a:solidFill>
                <a:latin typeface="+mn-lt"/>
                <a:ea typeface="+mn-ea"/>
              </a:rPr>
              <a:t>12</a:t>
            </a:fld>
            <a:endParaRPr b="0" lang="it-IT" sz="12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6" name="PlaceHolder 1"/>
          <p:cNvSpPr>
            <a:spLocks noGrp="1"/>
          </p:cNvSpPr>
          <p:nvPr>
            <p:ph type="sldImg"/>
          </p:nvPr>
        </p:nvSpPr>
        <p:spPr>
          <a:xfrm>
            <a:off x="685800" y="1143000"/>
            <a:ext cx="5485680" cy="3085560"/>
          </a:xfrm>
          <a:prstGeom prst="rect">
            <a:avLst/>
          </a:prstGeom>
          <a:ln w="0">
            <a:noFill/>
          </a:ln>
        </p:spPr>
      </p:sp>
      <p:sp>
        <p:nvSpPr>
          <p:cNvPr id="457" name="PlaceHolder 2"/>
          <p:cNvSpPr>
            <a:spLocks noGrp="1"/>
          </p:cNvSpPr>
          <p:nvPr>
            <p:ph type="body"/>
          </p:nvPr>
        </p:nvSpPr>
        <p:spPr>
          <a:xfrm>
            <a:off x="685800" y="4400640"/>
            <a:ext cx="5485680" cy="3599640"/>
          </a:xfrm>
          <a:prstGeom prst="rect">
            <a:avLst/>
          </a:prstGeom>
          <a:noFill/>
          <a:ln w="0">
            <a:noFill/>
          </a:ln>
        </p:spPr>
        <p:txBody>
          <a:bodyPr lIns="0" rIns="0" tIns="0" bIns="0" anchor="t">
            <a:normAutofit/>
          </a:bodyPr>
          <a:p>
            <a:pPr marL="216000" indent="-216000">
              <a:lnSpc>
                <a:spcPct val="100000"/>
              </a:lnSpc>
              <a:buNone/>
              <a:tabLst>
                <a:tab algn="l" pos="0"/>
              </a:tabLst>
            </a:pPr>
            <a:r>
              <a:rPr b="0" lang="it-IT" sz="1200" spc="-1" strike="noStrike">
                <a:solidFill>
                  <a:srgbClr val="000000"/>
                </a:solidFill>
                <a:latin typeface="+mn-lt"/>
                <a:ea typeface="+mn-ea"/>
              </a:rPr>
              <a:t>14. Fishman JA, Greenwald MA, Grossi PA. Transmission of infection with human allografts: essential considerations in donor screening. </a:t>
            </a:r>
            <a:r>
              <a:rPr b="0" i="1" lang="it-IT" sz="1200" spc="-1" strike="noStrike">
                <a:solidFill>
                  <a:srgbClr val="000000"/>
                </a:solidFill>
                <a:latin typeface="+mn-lt"/>
                <a:ea typeface="+mn-ea"/>
              </a:rPr>
              <a:t>Clin Infect Dis</a:t>
            </a:r>
            <a:r>
              <a:rPr b="0" lang="it-IT" sz="1200" spc="-1" strike="noStrike">
                <a:solidFill>
                  <a:srgbClr val="000000"/>
                </a:solidFill>
                <a:latin typeface="+mn-lt"/>
                <a:ea typeface="+mn-ea"/>
              </a:rPr>
              <a:t> 2012; 55: 720–727. [</a:t>
            </a:r>
            <a:r>
              <a:rPr b="0" lang="it-IT" sz="1200" spc="-1" strike="noStrike" u="sng">
                <a:solidFill>
                  <a:srgbClr val="000000"/>
                </a:solidFill>
                <a:uFillTx/>
                <a:latin typeface="+mn-lt"/>
                <a:ea typeface="+mn-ea"/>
                <a:hlinkClick r:id="rId1"/>
              </a:rPr>
              <a:t>PubMed</a:t>
            </a:r>
            <a:r>
              <a:rPr b="0" lang="it-IT" sz="1200" spc="-1" strike="noStrike">
                <a:solidFill>
                  <a:srgbClr val="000000"/>
                </a:solidFill>
                <a:latin typeface="+mn-lt"/>
                <a:ea typeface="+mn-ea"/>
              </a:rPr>
              <a:t>] [</a:t>
            </a:r>
            <a:r>
              <a:rPr b="0" lang="it-IT" sz="1200" spc="-1" strike="noStrike" u="sng">
                <a:solidFill>
                  <a:srgbClr val="000000"/>
                </a:solidFill>
                <a:uFillTx/>
                <a:latin typeface="+mn-lt"/>
                <a:ea typeface="+mn-ea"/>
                <a:hlinkClick r:id="rId2"/>
              </a:rPr>
              <a:t>Google </a:t>
            </a:r>
            <a:r>
              <a:rPr b="0" lang="it-IT" sz="1200" spc="-1" strike="noStrike" u="sng">
                <a:solidFill>
                  <a:srgbClr val="000000"/>
                </a:solidFill>
                <a:uFillTx/>
                <a:latin typeface="+mn-lt"/>
                <a:ea typeface="+mn-ea"/>
                <a:hlinkClick r:id="rId3"/>
              </a:rPr>
              <a:t>Scholar</a:t>
            </a:r>
            <a:r>
              <a:rPr b="0" lang="it-IT" sz="1200" spc="-1" strike="noStrike">
                <a:solidFill>
                  <a:srgbClr val="000000"/>
                </a:solidFill>
                <a:latin typeface="+mn-lt"/>
                <a:ea typeface="+mn-ea"/>
              </a:rPr>
              <a:t>]</a:t>
            </a:r>
            <a:endParaRPr b="0" lang="it-IT" sz="1200" spc="-1" strike="noStrike">
              <a:latin typeface="Arial"/>
            </a:endParaRPr>
          </a:p>
          <a:p>
            <a:pPr marL="216000" indent="-216000">
              <a:lnSpc>
                <a:spcPct val="100000"/>
              </a:lnSpc>
              <a:buNone/>
              <a:tabLst>
                <a:tab algn="l" pos="0"/>
              </a:tabLst>
            </a:pPr>
            <a:r>
              <a:rPr b="0" lang="it-IT" sz="1200" spc="-1" strike="noStrike">
                <a:solidFill>
                  <a:srgbClr val="000000"/>
                </a:solidFill>
                <a:latin typeface="+mn-lt"/>
                <a:ea typeface="+mn-ea"/>
              </a:rPr>
              <a:t>15. Kucirka LM, Alexander C, Namuyinga R, Hanrahan C, Montgomery RA, Segev DL. Viral nucleic acid testing (NAT) and OPO-level disposition of high-risk donor organs. </a:t>
            </a:r>
            <a:r>
              <a:rPr b="0" i="1" lang="it-IT" sz="1200" spc="-1" strike="noStrike">
                <a:solidFill>
                  <a:srgbClr val="000000"/>
                </a:solidFill>
                <a:latin typeface="+mn-lt"/>
                <a:ea typeface="+mn-ea"/>
              </a:rPr>
              <a:t>Am J Transplant</a:t>
            </a:r>
            <a:r>
              <a:rPr b="0" lang="it-IT" sz="1200" spc="-1" strike="noStrike">
                <a:solidFill>
                  <a:srgbClr val="000000"/>
                </a:solidFill>
                <a:latin typeface="+mn-lt"/>
                <a:ea typeface="+mn-ea"/>
              </a:rPr>
              <a:t> 2009; 9: 620–628. [</a:t>
            </a:r>
            <a:r>
              <a:rPr b="0" lang="it-IT" sz="1200" spc="-1" strike="noStrike" u="sng">
                <a:solidFill>
                  <a:srgbClr val="000000"/>
                </a:solidFill>
                <a:uFillTx/>
                <a:latin typeface="+mn-lt"/>
                <a:ea typeface="+mn-ea"/>
                <a:hlinkClick r:id="rId4"/>
              </a:rPr>
              <a:t>PubMed</a:t>
            </a:r>
            <a:r>
              <a:rPr b="0" lang="it-IT" sz="1200" spc="-1" strike="noStrike">
                <a:solidFill>
                  <a:srgbClr val="000000"/>
                </a:solidFill>
                <a:latin typeface="+mn-lt"/>
                <a:ea typeface="+mn-ea"/>
              </a:rPr>
              <a:t>] [</a:t>
            </a:r>
            <a:r>
              <a:rPr b="0" lang="it-IT" sz="1200" spc="-1" strike="noStrike" u="sng">
                <a:solidFill>
                  <a:srgbClr val="000000"/>
                </a:solidFill>
                <a:uFillTx/>
                <a:latin typeface="+mn-lt"/>
                <a:ea typeface="+mn-ea"/>
                <a:hlinkClick r:id="rId5"/>
              </a:rPr>
              <a:t>Google </a:t>
            </a:r>
            <a:r>
              <a:rPr b="0" lang="it-IT" sz="1200" spc="-1" strike="noStrike" u="sng">
                <a:solidFill>
                  <a:srgbClr val="000000"/>
                </a:solidFill>
                <a:uFillTx/>
                <a:latin typeface="+mn-lt"/>
                <a:ea typeface="+mn-ea"/>
                <a:hlinkClick r:id="rId6"/>
              </a:rPr>
              <a:t>Scholar</a:t>
            </a:r>
            <a:r>
              <a:rPr b="0" lang="it-IT" sz="1200" spc="-1" strike="noStrike">
                <a:solidFill>
                  <a:srgbClr val="000000"/>
                </a:solidFill>
                <a:latin typeface="+mn-lt"/>
                <a:ea typeface="+mn-ea"/>
              </a:rPr>
              <a:t>]</a:t>
            </a:r>
            <a:endParaRPr b="0" lang="it-IT" sz="1200" spc="-1" strike="noStrike">
              <a:latin typeface="Arial"/>
            </a:endParaRPr>
          </a:p>
          <a:p>
            <a:pPr marL="216000" indent="-216000">
              <a:lnSpc>
                <a:spcPct val="100000"/>
              </a:lnSpc>
              <a:buNone/>
              <a:tabLst>
                <a:tab algn="l" pos="0"/>
              </a:tabLst>
            </a:pPr>
            <a:r>
              <a:rPr b="0" lang="it-IT" sz="1200" spc="-1" strike="noStrike">
                <a:solidFill>
                  <a:srgbClr val="000000"/>
                </a:solidFill>
                <a:latin typeface="+mn-lt"/>
                <a:ea typeface="+mn-ea"/>
              </a:rPr>
              <a:t>16. Dummer JS, Thomas LD. (2015). Risk Factors and Approaches to Infections in Transplant Recipients. In: </a:t>
            </a:r>
            <a:r>
              <a:rPr b="0" i="1" lang="it-IT" sz="1200" spc="-1" strike="noStrike">
                <a:solidFill>
                  <a:srgbClr val="000000"/>
                </a:solidFill>
                <a:latin typeface="+mn-lt"/>
                <a:ea typeface="+mn-ea"/>
              </a:rPr>
              <a:t>Principles and Practice of Infectious Diseases</a:t>
            </a:r>
            <a:r>
              <a:rPr b="0" lang="it-IT" sz="1200" spc="-1" strike="noStrike">
                <a:solidFill>
                  <a:srgbClr val="000000"/>
                </a:solidFill>
                <a:latin typeface="+mn-lt"/>
                <a:ea typeface="+mn-ea"/>
              </a:rPr>
              <a:t>. Ed, Douglas Mandell, Bennett’s. Elsevier. pp. 3420. [</a:t>
            </a:r>
            <a:r>
              <a:rPr b="0" lang="it-IT" sz="1200" spc="-1" strike="noStrike" u="sng">
                <a:solidFill>
                  <a:srgbClr val="000000"/>
                </a:solidFill>
                <a:uFillTx/>
                <a:latin typeface="+mn-lt"/>
                <a:ea typeface="+mn-ea"/>
                <a:hlinkClick r:id="rId7"/>
              </a:rPr>
              <a:t>Google </a:t>
            </a:r>
            <a:r>
              <a:rPr b="0" lang="it-IT" sz="1200" spc="-1" strike="noStrike" u="sng">
                <a:solidFill>
                  <a:srgbClr val="000000"/>
                </a:solidFill>
                <a:uFillTx/>
                <a:latin typeface="+mn-lt"/>
                <a:ea typeface="+mn-ea"/>
                <a:hlinkClick r:id="rId8"/>
              </a:rPr>
              <a:t>Scholar</a:t>
            </a:r>
            <a:r>
              <a:rPr b="0" lang="it-IT" sz="1200" spc="-1" strike="noStrike">
                <a:solidFill>
                  <a:srgbClr val="000000"/>
                </a:solidFill>
                <a:latin typeface="+mn-lt"/>
                <a:ea typeface="+mn-ea"/>
              </a:rPr>
              <a:t>]</a:t>
            </a:r>
            <a:endParaRPr b="0" lang="it-IT" sz="1200" spc="-1" strike="noStrike">
              <a:latin typeface="Arial"/>
            </a:endParaRPr>
          </a:p>
          <a:p>
            <a:pPr marL="216000" indent="-216000">
              <a:lnSpc>
                <a:spcPct val="100000"/>
              </a:lnSpc>
              <a:buNone/>
              <a:tabLst>
                <a:tab algn="l" pos="0"/>
              </a:tabLst>
            </a:pPr>
            <a:br>
              <a:rPr sz="2000"/>
            </a:br>
            <a:endParaRPr b="0" lang="it-IT" sz="2000" spc="-1" strike="noStrike">
              <a:latin typeface="Arial"/>
            </a:endParaRPr>
          </a:p>
          <a:p>
            <a:pPr marL="216000" indent="-216000">
              <a:lnSpc>
                <a:spcPct val="100000"/>
              </a:lnSpc>
              <a:buNone/>
              <a:tabLst>
                <a:tab algn="l" pos="0"/>
              </a:tabLst>
            </a:pPr>
            <a:endParaRPr b="0" lang="it-IT" sz="2000" spc="-1" strike="noStrike">
              <a:latin typeface="Arial"/>
            </a:endParaRPr>
          </a:p>
        </p:txBody>
      </p:sp>
      <p:sp>
        <p:nvSpPr>
          <p:cNvPr id="458" name="PlaceHolder 3"/>
          <p:cNvSpPr>
            <a:spLocks noGrp="1"/>
          </p:cNvSpPr>
          <p:nvPr>
            <p:ph type="sldNum" idx="27"/>
          </p:nvPr>
        </p:nvSpPr>
        <p:spPr>
          <a:xfrm>
            <a:off x="3884760" y="8685360"/>
            <a:ext cx="2971080" cy="457920"/>
          </a:xfrm>
          <a:prstGeom prst="rect">
            <a:avLst/>
          </a:prstGeom>
          <a:noFill/>
          <a:ln w="0">
            <a:noFill/>
          </a:ln>
        </p:spPr>
        <p:txBody>
          <a:bodyPr lIns="0" rIns="0" tIns="0" bIns="0" anchor="b">
            <a:noAutofit/>
          </a:bodyPr>
          <a:lstStyle>
            <a:lvl1pPr algn="r">
              <a:lnSpc>
                <a:spcPct val="100000"/>
              </a:lnSpc>
              <a:buNone/>
              <a:defRPr b="0" lang="it-IT" sz="1200" spc="-1" strike="noStrike">
                <a:solidFill>
                  <a:srgbClr val="000000"/>
                </a:solidFill>
                <a:latin typeface="+mn-lt"/>
                <a:ea typeface="+mn-ea"/>
              </a:defRPr>
            </a:lvl1pPr>
          </a:lstStyle>
          <a:p>
            <a:pPr algn="r">
              <a:lnSpc>
                <a:spcPct val="100000"/>
              </a:lnSpc>
              <a:buNone/>
            </a:pPr>
            <a:fld id="{8BEF43C2-87A7-478D-8BB2-55217AF70847}" type="slidenum">
              <a:rPr b="0" lang="it-IT" sz="1200" spc="-1" strike="noStrike">
                <a:solidFill>
                  <a:srgbClr val="000000"/>
                </a:solidFill>
                <a:latin typeface="+mn-lt"/>
                <a:ea typeface="+mn-ea"/>
              </a:rPr>
              <a:t>14</a:t>
            </a:fld>
            <a:endParaRPr b="0" lang="it-IT" sz="1200" spc="-1" strike="noStrike">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9" name="PlaceHolder 1"/>
          <p:cNvSpPr>
            <a:spLocks noGrp="1"/>
          </p:cNvSpPr>
          <p:nvPr>
            <p:ph type="sldImg"/>
          </p:nvPr>
        </p:nvSpPr>
        <p:spPr>
          <a:xfrm>
            <a:off x="685800" y="1143000"/>
            <a:ext cx="5485680" cy="3085560"/>
          </a:xfrm>
          <a:prstGeom prst="rect">
            <a:avLst/>
          </a:prstGeom>
          <a:ln w="0">
            <a:noFill/>
          </a:ln>
        </p:spPr>
      </p:sp>
      <p:sp>
        <p:nvSpPr>
          <p:cNvPr id="460" name="PlaceHolder 2"/>
          <p:cNvSpPr>
            <a:spLocks noGrp="1"/>
          </p:cNvSpPr>
          <p:nvPr>
            <p:ph type="body"/>
          </p:nvPr>
        </p:nvSpPr>
        <p:spPr>
          <a:xfrm>
            <a:off x="685800" y="4400640"/>
            <a:ext cx="5485680" cy="3599640"/>
          </a:xfrm>
          <a:prstGeom prst="rect">
            <a:avLst/>
          </a:prstGeom>
          <a:noFill/>
          <a:ln w="0">
            <a:noFill/>
          </a:ln>
        </p:spPr>
        <p:txBody>
          <a:bodyPr lIns="0" rIns="0" tIns="0" bIns="0" anchor="t">
            <a:normAutofit/>
          </a:bodyPr>
          <a:p>
            <a:pPr marL="216000" indent="-216000">
              <a:lnSpc>
                <a:spcPct val="100000"/>
              </a:lnSpc>
              <a:buNone/>
              <a:tabLst>
                <a:tab algn="l" pos="0"/>
              </a:tabLst>
            </a:pPr>
            <a:r>
              <a:rPr b="0" lang="it-IT" sz="1200" spc="-1" strike="noStrike">
                <a:solidFill>
                  <a:srgbClr val="000000"/>
                </a:solidFill>
                <a:latin typeface="+mn-lt"/>
                <a:ea typeface="+mn-ea"/>
              </a:rPr>
              <a:t>Adattamento dei farmaci immunosoppressori nella fase iniziale della sepsi: questioni pratiche. *Valutazione del rischio immunologico: donatore deceduto, numero di mismatch dell'antigene leucocitario umano (HLA), anticorpi specifici del donatore (DSA), differenze organo-specifiche (cuore-polmone &gt; rene &gt; fegato). La sospensione dei farmaci IS dovrebbe essere discussa in stretta collaborazione con i medici che si occupano di trapianti</a:t>
            </a:r>
            <a:endParaRPr b="0" lang="it-IT" sz="1200" spc="-1" strike="noStrike">
              <a:latin typeface="Arial"/>
            </a:endParaRPr>
          </a:p>
          <a:p>
            <a:pPr marL="216000" indent="-216000">
              <a:lnSpc>
                <a:spcPct val="100000"/>
              </a:lnSpc>
              <a:buNone/>
              <a:tabLst>
                <a:tab algn="l" pos="0"/>
              </a:tabLst>
            </a:pPr>
            <a:endParaRPr b="0" lang="it-IT" sz="1200" spc="-1" strike="noStrike">
              <a:latin typeface="Arial"/>
            </a:endParaRPr>
          </a:p>
        </p:txBody>
      </p:sp>
      <p:sp>
        <p:nvSpPr>
          <p:cNvPr id="461" name="PlaceHolder 3"/>
          <p:cNvSpPr>
            <a:spLocks noGrp="1"/>
          </p:cNvSpPr>
          <p:nvPr>
            <p:ph type="sldNum" idx="28"/>
          </p:nvPr>
        </p:nvSpPr>
        <p:spPr>
          <a:xfrm>
            <a:off x="3884760" y="8685360"/>
            <a:ext cx="2971080" cy="457920"/>
          </a:xfrm>
          <a:prstGeom prst="rect">
            <a:avLst/>
          </a:prstGeom>
          <a:noFill/>
          <a:ln w="0">
            <a:noFill/>
          </a:ln>
        </p:spPr>
        <p:txBody>
          <a:bodyPr lIns="0" rIns="0" tIns="0" bIns="0" anchor="b">
            <a:noAutofit/>
          </a:bodyPr>
          <a:lstStyle>
            <a:lvl1pPr algn="r">
              <a:lnSpc>
                <a:spcPct val="100000"/>
              </a:lnSpc>
              <a:buNone/>
              <a:defRPr b="0" lang="it-IT" sz="1200" spc="-1" strike="noStrike">
                <a:solidFill>
                  <a:srgbClr val="000000"/>
                </a:solidFill>
                <a:latin typeface="+mn-lt"/>
                <a:ea typeface="+mn-ea"/>
              </a:defRPr>
            </a:lvl1pPr>
          </a:lstStyle>
          <a:p>
            <a:pPr algn="r">
              <a:lnSpc>
                <a:spcPct val="100000"/>
              </a:lnSpc>
              <a:buNone/>
            </a:pPr>
            <a:fld id="{99506470-9F0A-4E1A-BFDB-A4B4D2BE43FF}" type="slidenum">
              <a:rPr b="0" lang="it-IT" sz="1200" spc="-1" strike="noStrike">
                <a:solidFill>
                  <a:srgbClr val="000000"/>
                </a:solidFill>
                <a:latin typeface="+mn-lt"/>
                <a:ea typeface="+mn-ea"/>
              </a:rPr>
              <a:t>15</a:t>
            </a:fld>
            <a:endParaRPr b="0" lang="it-IT" sz="1200" spc="-1" strike="noStrike">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2" name="PlaceHolder 1"/>
          <p:cNvSpPr>
            <a:spLocks noGrp="1"/>
          </p:cNvSpPr>
          <p:nvPr>
            <p:ph type="sldImg"/>
          </p:nvPr>
        </p:nvSpPr>
        <p:spPr>
          <a:xfrm>
            <a:off x="685800" y="1143000"/>
            <a:ext cx="5485680" cy="3085560"/>
          </a:xfrm>
          <a:prstGeom prst="rect">
            <a:avLst/>
          </a:prstGeom>
          <a:ln w="0">
            <a:noFill/>
          </a:ln>
        </p:spPr>
      </p:sp>
      <p:sp>
        <p:nvSpPr>
          <p:cNvPr id="463" name="PlaceHolder 2"/>
          <p:cNvSpPr>
            <a:spLocks noGrp="1"/>
          </p:cNvSpPr>
          <p:nvPr>
            <p:ph type="body"/>
          </p:nvPr>
        </p:nvSpPr>
        <p:spPr>
          <a:xfrm>
            <a:off x="685800" y="4400640"/>
            <a:ext cx="5485680" cy="3599640"/>
          </a:xfrm>
          <a:prstGeom prst="rect">
            <a:avLst/>
          </a:prstGeom>
          <a:noFill/>
          <a:ln w="0">
            <a:noFill/>
          </a:ln>
        </p:spPr>
        <p:txBody>
          <a:bodyPr lIns="0" rIns="0" tIns="0" bIns="0" anchor="t">
            <a:normAutofit/>
          </a:bodyPr>
          <a:p>
            <a:endParaRPr b="0" lang="it-IT" sz="2000" spc="-1" strike="noStrike">
              <a:latin typeface="Arial"/>
            </a:endParaRPr>
          </a:p>
        </p:txBody>
      </p:sp>
      <p:sp>
        <p:nvSpPr>
          <p:cNvPr id="464" name="PlaceHolder 3"/>
          <p:cNvSpPr>
            <a:spLocks noGrp="1"/>
          </p:cNvSpPr>
          <p:nvPr>
            <p:ph type="sldNum" idx="29"/>
          </p:nvPr>
        </p:nvSpPr>
        <p:spPr>
          <a:xfrm>
            <a:off x="3884760" y="8685360"/>
            <a:ext cx="2971080" cy="457920"/>
          </a:xfrm>
          <a:prstGeom prst="rect">
            <a:avLst/>
          </a:prstGeom>
          <a:noFill/>
          <a:ln w="0">
            <a:noFill/>
          </a:ln>
        </p:spPr>
        <p:txBody>
          <a:bodyPr lIns="0" rIns="0" tIns="0" bIns="0" anchor="b">
            <a:noAutofit/>
          </a:bodyPr>
          <a:lstStyle>
            <a:lvl1pPr algn="r">
              <a:lnSpc>
                <a:spcPct val="100000"/>
              </a:lnSpc>
              <a:buNone/>
              <a:defRPr b="0" lang="it-IT" sz="1200" spc="-1" strike="noStrike">
                <a:solidFill>
                  <a:srgbClr val="000000"/>
                </a:solidFill>
                <a:latin typeface="+mn-lt"/>
                <a:ea typeface="+mn-ea"/>
              </a:defRPr>
            </a:lvl1pPr>
          </a:lstStyle>
          <a:p>
            <a:pPr algn="r">
              <a:lnSpc>
                <a:spcPct val="100000"/>
              </a:lnSpc>
              <a:buNone/>
            </a:pPr>
            <a:fld id="{D0A6CF86-4830-4A3C-8220-50FCCD2621C0}" type="slidenum">
              <a:rPr b="0" lang="it-IT" sz="1200" spc="-1" strike="noStrike">
                <a:solidFill>
                  <a:srgbClr val="000000"/>
                </a:solidFill>
                <a:latin typeface="+mn-lt"/>
                <a:ea typeface="+mn-ea"/>
              </a:rPr>
              <a:t>17</a:t>
            </a:fld>
            <a:endParaRPr b="0" lang="it-IT" sz="1200" spc="-1" strike="noStrike">
              <a:latin typeface="Times New Roman"/>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5" name="PlaceHolder 1"/>
          <p:cNvSpPr>
            <a:spLocks noGrp="1"/>
          </p:cNvSpPr>
          <p:nvPr>
            <p:ph type="sldImg"/>
          </p:nvPr>
        </p:nvSpPr>
        <p:spPr>
          <a:xfrm>
            <a:off x="685800" y="1143000"/>
            <a:ext cx="5485680" cy="3085560"/>
          </a:xfrm>
          <a:prstGeom prst="rect">
            <a:avLst/>
          </a:prstGeom>
          <a:ln w="0">
            <a:noFill/>
          </a:ln>
        </p:spPr>
      </p:sp>
      <p:sp>
        <p:nvSpPr>
          <p:cNvPr id="466" name="PlaceHolder 2"/>
          <p:cNvSpPr>
            <a:spLocks noGrp="1"/>
          </p:cNvSpPr>
          <p:nvPr>
            <p:ph type="body"/>
          </p:nvPr>
        </p:nvSpPr>
        <p:spPr>
          <a:xfrm>
            <a:off x="685800" y="4400640"/>
            <a:ext cx="5485680" cy="3599640"/>
          </a:xfrm>
          <a:prstGeom prst="rect">
            <a:avLst/>
          </a:prstGeom>
          <a:noFill/>
          <a:ln w="0">
            <a:noFill/>
          </a:ln>
        </p:spPr>
        <p:txBody>
          <a:bodyPr lIns="0" rIns="0" tIns="0" bIns="0" anchor="t">
            <a:noAutofit/>
          </a:bodyPr>
          <a:p>
            <a:pPr marL="216000" indent="-216000">
              <a:lnSpc>
                <a:spcPct val="100000"/>
              </a:lnSpc>
              <a:buNone/>
              <a:tabLst>
                <a:tab algn="l" pos="0"/>
              </a:tabLst>
            </a:pPr>
            <a:r>
              <a:rPr b="0" lang="it-IT" sz="2000" spc="-1" strike="noStrike">
                <a:latin typeface="Arial"/>
              </a:rPr>
              <a:t>il rischio di CMV post-trapianto è più complesso di un semplice sierostato di CMV [9]. L'immunità cellulo-mediata (CMI) contro il CMV (linfociti T CD4 e CD8 specifici) è predominante nel conferire protezione contro la malattia correlata al CMV [10++▪▪]. Sono stati sviluppati diversi nuovi saggi che valutano la misurazione di CMV-CMI utilizzando uno stimolante per attivare le cellule immunitarie, principalmente le cellule T, e quantificare la risposta delle citochine alla stimolazione, con l'obiettivo di migliorare le strategie su misura per il trattamento e la prevenzione del CMV nella SOT </a:t>
            </a:r>
            <a:endParaRPr b="0" lang="it-IT" sz="2000" spc="-1" strike="noStrike">
              <a:latin typeface="Arial"/>
            </a:endParaRPr>
          </a:p>
          <a:p>
            <a:pPr marL="216000" indent="-216000">
              <a:lnSpc>
                <a:spcPct val="100000"/>
              </a:lnSpc>
              <a:buNone/>
              <a:tabLst>
                <a:tab algn="l" pos="0"/>
              </a:tabLst>
            </a:pPr>
            <a:endParaRPr b="0" lang="it-IT" sz="2000" spc="-1" strike="noStrike">
              <a:latin typeface="Arial"/>
            </a:endParaRPr>
          </a:p>
          <a:p>
            <a:pPr marL="216000" indent="-216000">
              <a:lnSpc>
                <a:spcPct val="100000"/>
              </a:lnSpc>
              <a:buNone/>
              <a:tabLst>
                <a:tab algn="l" pos="0"/>
              </a:tabLst>
            </a:pPr>
            <a:endParaRPr b="0" lang="it-IT" sz="2000" spc="-1" strike="noStrike">
              <a:latin typeface="Arial"/>
            </a:endParaRPr>
          </a:p>
          <a:p>
            <a:pPr marL="216000" indent="-216000">
              <a:lnSpc>
                <a:spcPct val="100000"/>
              </a:lnSpc>
              <a:buNone/>
              <a:tabLst>
                <a:tab algn="l" pos="0"/>
              </a:tabLst>
            </a:pPr>
            <a:r>
              <a:rPr b="0" lang="it-IT" sz="2000" spc="-1" strike="noStrike">
                <a:latin typeface="Arial"/>
              </a:rPr>
              <a:t>Il monitoraggio CMV-CMI è uno strumento emergente che è stato valutato con risultati variabili (a) prima del trapianto per prevedere il rischio di infezione da CMV dopo il trapianto; b) determinare la durata ottimale della profilassi antivirale e del monitoraggio della viremia; c) decidere in merito alla terapia antivirale in caso di replicazione asintomatica; (d) determinare la necessità di una profilassi secondaria o prevedere il rischio di recidiva del CMV, dopo aver completato il trattamento dell'infezione da CMV [10▪▪]. In generale, un CMV-CMI elevato predice la protezione contro l'evoluzione del CMV, mentre un CMV-CMI basso aumenta la probabilità di replicazione del CMV o di insorgenza di infezioni. È interessante notare che i pazienti con risultati indeterminati di CMV-CMI suggeriscono un'immunità profondamente annullata o l'assenza di riconoscimento del CMV</a:t>
            </a:r>
            <a:endParaRPr b="0" lang="it-IT" sz="2000" spc="-1" strike="noStrike">
              <a:latin typeface="Arial"/>
            </a:endParaRPr>
          </a:p>
        </p:txBody>
      </p:sp>
      <p:sp>
        <p:nvSpPr>
          <p:cNvPr id="467" name="PlaceHolder 3"/>
          <p:cNvSpPr>
            <a:spLocks noGrp="1"/>
          </p:cNvSpPr>
          <p:nvPr>
            <p:ph type="sldNum" idx="30"/>
          </p:nvPr>
        </p:nvSpPr>
        <p:spPr>
          <a:xfrm>
            <a:off x="3884760" y="8685360"/>
            <a:ext cx="2971080" cy="457920"/>
          </a:xfrm>
          <a:prstGeom prst="rect">
            <a:avLst/>
          </a:prstGeom>
          <a:noFill/>
          <a:ln w="0">
            <a:noFill/>
          </a:ln>
        </p:spPr>
        <p:txBody>
          <a:bodyPr lIns="0" rIns="0" tIns="0" bIns="0" anchor="b">
            <a:noAutofit/>
          </a:bodyPr>
          <a:lstStyle>
            <a:lvl1pPr algn="r">
              <a:lnSpc>
                <a:spcPct val="100000"/>
              </a:lnSpc>
              <a:buNone/>
              <a:defRPr b="0" lang="it-IT" sz="1200" spc="-1" strike="noStrike">
                <a:solidFill>
                  <a:srgbClr val="000000"/>
                </a:solidFill>
                <a:latin typeface="+mn-lt"/>
                <a:ea typeface="+mn-ea"/>
              </a:defRPr>
            </a:lvl1pPr>
          </a:lstStyle>
          <a:p>
            <a:pPr algn="r">
              <a:lnSpc>
                <a:spcPct val="100000"/>
              </a:lnSpc>
              <a:buNone/>
            </a:pPr>
            <a:fld id="{0203DE11-7998-41F4-910D-5AED4AAF397C}" type="slidenum">
              <a:rPr b="0" lang="it-IT" sz="1200" spc="-1" strike="noStrike">
                <a:solidFill>
                  <a:srgbClr val="000000"/>
                </a:solidFill>
                <a:latin typeface="+mn-lt"/>
                <a:ea typeface="+mn-ea"/>
              </a:rPr>
              <a:t>17</a:t>
            </a:fld>
            <a:endParaRPr b="0" lang="it-IT" sz="1200" spc="-1" strike="noStrike">
              <a:latin typeface="Times New Roman"/>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68" name="PlaceHolder 1"/>
          <p:cNvSpPr>
            <a:spLocks noGrp="1"/>
          </p:cNvSpPr>
          <p:nvPr>
            <p:ph type="sldImg"/>
          </p:nvPr>
        </p:nvSpPr>
        <p:spPr>
          <a:xfrm>
            <a:off x="685800" y="1143000"/>
            <a:ext cx="5485680" cy="3085560"/>
          </a:xfrm>
          <a:prstGeom prst="rect">
            <a:avLst/>
          </a:prstGeom>
          <a:ln w="0">
            <a:noFill/>
          </a:ln>
        </p:spPr>
      </p:sp>
      <p:sp>
        <p:nvSpPr>
          <p:cNvPr id="469" name="PlaceHolder 2"/>
          <p:cNvSpPr>
            <a:spLocks noGrp="1"/>
          </p:cNvSpPr>
          <p:nvPr>
            <p:ph type="body"/>
          </p:nvPr>
        </p:nvSpPr>
        <p:spPr>
          <a:xfrm>
            <a:off x="685800" y="4400640"/>
            <a:ext cx="5485680" cy="3599640"/>
          </a:xfrm>
          <a:prstGeom prst="rect">
            <a:avLst/>
          </a:prstGeom>
          <a:noFill/>
          <a:ln w="0">
            <a:noFill/>
          </a:ln>
        </p:spPr>
        <p:txBody>
          <a:bodyPr lIns="0" rIns="0" tIns="0" bIns="0" anchor="t">
            <a:noAutofit/>
          </a:bodyPr>
          <a:p>
            <a:pPr marL="216000" indent="-216000">
              <a:lnSpc>
                <a:spcPct val="100000"/>
              </a:lnSpc>
              <a:buNone/>
              <a:tabLst>
                <a:tab algn="l" pos="0"/>
              </a:tabLst>
            </a:pPr>
            <a:r>
              <a:rPr b="0" lang="it-IT" sz="2000" spc="-1" strike="noStrike">
                <a:latin typeface="Arial"/>
              </a:rPr>
              <a:t>La profilassi universale e la terapia preventiva sono le strategie più adottate per la prevenzione della malattia da CMV a livello globale. La profilassi con valganciclovir è l'approccio più utilizzato per la prevenzione del CMV, tuttavia la leucopenia e la malattia da CMV a insorgenza tardiva dopo l'interruzione della profilassi richiedono nuove strategie per prevenire questa complicanza. L'uso di saggi che rilevano l'immunità mediata dalle cellule T specifica per il CMV può individualizzare la durata della profilassi antivirale dopo il trapianto. Letermovir è stato recentemente approvato per la profilassi nei pazienti sottoposti a trapianto di rene. La CMV-RNAemia utilizzata insieme alla CMV-DNAemia nella sorveglianza virale dell'infezione da CMV fornisce informazioni accurate sulla cinetica della carica virale, soprattutto nei pazienti sottoposti a profilassi/terapia con letermovir. Lo sviluppo di un'infezione da CMV refrattaria e resistente rimane una sfida importante ed è attualmente disponibile un nuovo trattamento con maribavir. Nel presente lavoro esamineremo i più recenti progressi nella prevenzione e nel trattamento delle malattie da CMV nei riceventi di SOT.</a:t>
            </a:r>
            <a:endParaRPr b="0" lang="it-IT" sz="2000" spc="-1" strike="noStrike">
              <a:latin typeface="Arial"/>
            </a:endParaRPr>
          </a:p>
          <a:p>
            <a:pPr marL="216000" indent="-216000">
              <a:lnSpc>
                <a:spcPct val="100000"/>
              </a:lnSpc>
              <a:buNone/>
              <a:tabLst>
                <a:tab algn="l" pos="0"/>
              </a:tabLst>
            </a:pPr>
            <a:endParaRPr b="0" lang="it-IT" sz="2000" spc="-1" strike="noStrike">
              <a:latin typeface="Arial"/>
            </a:endParaRPr>
          </a:p>
          <a:p>
            <a:pPr marL="216000" indent="-216000">
              <a:lnSpc>
                <a:spcPct val="100000"/>
              </a:lnSpc>
              <a:buNone/>
              <a:tabLst>
                <a:tab algn="l" pos="0"/>
              </a:tabLst>
            </a:pPr>
            <a:r>
              <a:rPr b="1" lang="it-IT" sz="2000" spc="-1" strike="noStrike">
                <a:latin typeface="Arial"/>
              </a:rPr>
              <a:t>la CMV-DNAemia convenzionale potrebbe essere un metodo inappropriato di monitoraggio del CMV durante la profilassi con letermovir a causa della sovrastima della carica virale e della sottostima del successo del trattamento. Infatti, letermovir inibisce la replicazione del CMV in una fase successiva rispetto agli inibitori convenzionali della DNA polimerasi</a:t>
            </a:r>
            <a:r>
              <a:rPr b="0" lang="it-IT" sz="2000" spc="-1" strike="noStrike">
                <a:latin typeface="Arial"/>
              </a:rPr>
              <a:t>, portando alla produzione di virioni non vitali e la CMV-DNAemia mediante PCR quantitativa in tempo reale (RT-qPCR) non è in grado di distinguere tra virus vitali e non vitali. CMV-RNAemia è un nuovo strumento diagnostico che è in fase di valutazione come nuovo marcatore della replicazione virale attiva del CMV in SOT [5]. È interessante notare che la CMV-RNAemia, combinata con la CMV-DNAemia, è stata studiata per rilevare l'infezione attiva e per guidare la terapia durante il periodo post-trapianto. È stato osservato che la CMV-RNAemia può fornire informazioni accurate sulla cinetica della carica virale, soprattutto nei pazienti sottoposti a profilassi o terapia con letermovir</a:t>
            </a:r>
            <a:endParaRPr b="0" lang="it-IT" sz="2000" spc="-1" strike="noStrike">
              <a:latin typeface="Arial"/>
            </a:endParaRPr>
          </a:p>
          <a:p>
            <a:pPr marL="216000" indent="-216000">
              <a:lnSpc>
                <a:spcPct val="100000"/>
              </a:lnSpc>
              <a:buNone/>
              <a:tabLst>
                <a:tab algn="l" pos="0"/>
              </a:tabLst>
            </a:pPr>
            <a:endParaRPr b="0" lang="it-IT" sz="2000" spc="-1" strike="noStrike">
              <a:latin typeface="Arial"/>
            </a:endParaRPr>
          </a:p>
          <a:p>
            <a:pPr marL="216000" indent="-216000">
              <a:lnSpc>
                <a:spcPct val="100000"/>
              </a:lnSpc>
              <a:buNone/>
              <a:tabLst>
                <a:tab algn="l" pos="0"/>
              </a:tabLst>
            </a:pPr>
            <a:r>
              <a:rPr b="0" lang="it-IT" sz="2000" spc="-1" strike="noStrike">
                <a:latin typeface="Arial"/>
              </a:rPr>
              <a:t>Le mutazioni sul gene della fosfotransferasi UL97 danno resistenza al ganciclovir, mentre la mutazione sul gene della polimerasi UL54 conferisce resistenza a uno o tutti gli inibitori della DNA polimerasi del CMV (ganciclovir, foscarnet e cidofovir). Per quanto riguarda i progressi nella resistenza ai farmaci del CMV, le mappe delle mutazioni sono state recentemente aggiornate con le informazioni attuali per l'inibitore della terminasi letermovir (mutazioni UL56) e l'inibitore della chinasi UL97 maribavir (mutazioni pUL97) [7]. Pertanto, si raccomanda di testare i pazienti con CMV refrattario per gli studi di base sui geni di resistenza al CMV, comprese le mutazioni UL54, UL97 e UL56 sulla base dell'esposizione al farmaco</a:t>
            </a:r>
            <a:endParaRPr b="0" lang="it-IT" sz="2000" spc="-1" strike="noStrike">
              <a:latin typeface="Arial"/>
            </a:endParaRPr>
          </a:p>
          <a:p>
            <a:pPr marL="216000" indent="-216000">
              <a:lnSpc>
                <a:spcPct val="100000"/>
              </a:lnSpc>
              <a:buNone/>
              <a:tabLst>
                <a:tab algn="l" pos="0"/>
              </a:tabLst>
            </a:pPr>
            <a:endParaRPr b="0" lang="it-IT" sz="2000" spc="-1" strike="noStrike">
              <a:latin typeface="Arial"/>
            </a:endParaRPr>
          </a:p>
          <a:p>
            <a:pPr marL="216000" indent="-216000">
              <a:lnSpc>
                <a:spcPct val="100000"/>
              </a:lnSpc>
              <a:buNone/>
              <a:tabLst>
                <a:tab algn="l" pos="0"/>
              </a:tabLst>
            </a:pPr>
            <a:endParaRPr b="0" lang="it-IT" sz="2000" spc="-1" strike="noStrike">
              <a:latin typeface="Arial"/>
            </a:endParaRPr>
          </a:p>
          <a:p>
            <a:pPr marL="216000" indent="-216000">
              <a:lnSpc>
                <a:spcPct val="100000"/>
              </a:lnSpc>
              <a:buNone/>
              <a:tabLst>
                <a:tab algn="l" pos="0"/>
              </a:tabLst>
            </a:pPr>
            <a:endParaRPr b="0" lang="it-IT" sz="2000" spc="-1" strike="noStrike">
              <a:latin typeface="Arial"/>
            </a:endParaRPr>
          </a:p>
        </p:txBody>
      </p:sp>
      <p:sp>
        <p:nvSpPr>
          <p:cNvPr id="470" name="PlaceHolder 3"/>
          <p:cNvSpPr>
            <a:spLocks noGrp="1"/>
          </p:cNvSpPr>
          <p:nvPr>
            <p:ph type="sldNum" idx="31"/>
          </p:nvPr>
        </p:nvSpPr>
        <p:spPr>
          <a:xfrm>
            <a:off x="3884760" y="8685360"/>
            <a:ext cx="2971080" cy="457920"/>
          </a:xfrm>
          <a:prstGeom prst="rect">
            <a:avLst/>
          </a:prstGeom>
          <a:noFill/>
          <a:ln w="0">
            <a:noFill/>
          </a:ln>
        </p:spPr>
        <p:txBody>
          <a:bodyPr lIns="0" rIns="0" tIns="0" bIns="0" anchor="b">
            <a:noAutofit/>
          </a:bodyPr>
          <a:lstStyle>
            <a:lvl1pPr algn="r">
              <a:lnSpc>
                <a:spcPct val="100000"/>
              </a:lnSpc>
              <a:buNone/>
              <a:defRPr b="0" lang="it-IT" sz="1200" spc="-1" strike="noStrike">
                <a:solidFill>
                  <a:srgbClr val="000000"/>
                </a:solidFill>
                <a:latin typeface="+mn-lt"/>
                <a:ea typeface="+mn-ea"/>
              </a:defRPr>
            </a:lvl1pPr>
          </a:lstStyle>
          <a:p>
            <a:pPr algn="r">
              <a:lnSpc>
                <a:spcPct val="100000"/>
              </a:lnSpc>
              <a:buNone/>
            </a:pPr>
            <a:fld id="{283C425B-C6F5-4127-9884-D2498FD4EDAE}" type="slidenum">
              <a:rPr b="0" lang="it-IT" sz="1200" spc="-1" strike="noStrike">
                <a:solidFill>
                  <a:srgbClr val="000000"/>
                </a:solidFill>
                <a:latin typeface="+mn-lt"/>
                <a:ea typeface="+mn-ea"/>
              </a:rPr>
              <a:t>17</a:t>
            </a:fld>
            <a:endParaRPr b="0" lang="it-IT" sz="1200" spc="-1" strike="noStrike">
              <a:latin typeface="Times New Roman"/>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1" name="PlaceHolder 1"/>
          <p:cNvSpPr>
            <a:spLocks noGrp="1"/>
          </p:cNvSpPr>
          <p:nvPr>
            <p:ph type="sldImg"/>
          </p:nvPr>
        </p:nvSpPr>
        <p:spPr>
          <a:xfrm>
            <a:off x="685800" y="1143000"/>
            <a:ext cx="5485680" cy="3085560"/>
          </a:xfrm>
          <a:prstGeom prst="rect">
            <a:avLst/>
          </a:prstGeom>
          <a:ln w="0">
            <a:noFill/>
          </a:ln>
        </p:spPr>
      </p:sp>
      <p:sp>
        <p:nvSpPr>
          <p:cNvPr id="472" name="PlaceHolder 2"/>
          <p:cNvSpPr>
            <a:spLocks noGrp="1"/>
          </p:cNvSpPr>
          <p:nvPr>
            <p:ph type="body"/>
          </p:nvPr>
        </p:nvSpPr>
        <p:spPr>
          <a:xfrm>
            <a:off x="685800" y="4400640"/>
            <a:ext cx="5485680" cy="3599640"/>
          </a:xfrm>
          <a:prstGeom prst="rect">
            <a:avLst/>
          </a:prstGeom>
          <a:noFill/>
          <a:ln w="0">
            <a:noFill/>
          </a:ln>
        </p:spPr>
        <p:txBody>
          <a:bodyPr lIns="0" rIns="0" tIns="0" bIns="0" anchor="t">
            <a:noAutofit/>
          </a:bodyPr>
          <a:p>
            <a:endParaRPr b="0" lang="it-IT" sz="2000" spc="-1" strike="noStrike">
              <a:latin typeface="Arial"/>
            </a:endParaRPr>
          </a:p>
        </p:txBody>
      </p:sp>
      <p:sp>
        <p:nvSpPr>
          <p:cNvPr id="473" name="PlaceHolder 3"/>
          <p:cNvSpPr>
            <a:spLocks noGrp="1"/>
          </p:cNvSpPr>
          <p:nvPr>
            <p:ph type="sldNum" idx="32"/>
          </p:nvPr>
        </p:nvSpPr>
        <p:spPr>
          <a:xfrm>
            <a:off x="3884760" y="8685360"/>
            <a:ext cx="2971080" cy="457920"/>
          </a:xfrm>
          <a:prstGeom prst="rect">
            <a:avLst/>
          </a:prstGeom>
          <a:noFill/>
          <a:ln w="0">
            <a:noFill/>
          </a:ln>
        </p:spPr>
        <p:txBody>
          <a:bodyPr lIns="0" rIns="0" tIns="0" bIns="0" anchor="b">
            <a:noAutofit/>
          </a:bodyPr>
          <a:lstStyle>
            <a:lvl1pPr algn="r">
              <a:lnSpc>
                <a:spcPct val="100000"/>
              </a:lnSpc>
              <a:buNone/>
              <a:defRPr b="0" lang="it-IT" sz="1200" spc="-1" strike="noStrike">
                <a:solidFill>
                  <a:srgbClr val="000000"/>
                </a:solidFill>
                <a:latin typeface="+mn-lt"/>
                <a:ea typeface="+mn-ea"/>
              </a:defRPr>
            </a:lvl1pPr>
          </a:lstStyle>
          <a:p>
            <a:pPr algn="r">
              <a:lnSpc>
                <a:spcPct val="100000"/>
              </a:lnSpc>
              <a:buNone/>
            </a:pPr>
            <a:fld id="{B3D28E7A-AC8F-4066-9070-665CC5F42C2F}" type="slidenum">
              <a:rPr b="0" lang="it-IT" sz="1200" spc="-1" strike="noStrike">
                <a:solidFill>
                  <a:srgbClr val="000000"/>
                </a:solidFill>
                <a:latin typeface="+mn-lt"/>
                <a:ea typeface="+mn-ea"/>
              </a:rPr>
              <a:t>17</a:t>
            </a:fld>
            <a:endParaRPr b="0" lang="it-IT" sz="12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2" name="PlaceHolder 1"/>
          <p:cNvSpPr>
            <a:spLocks noGrp="1"/>
          </p:cNvSpPr>
          <p:nvPr>
            <p:ph type="sldImg"/>
          </p:nvPr>
        </p:nvSpPr>
        <p:spPr>
          <a:xfrm>
            <a:off x="685800" y="1143000"/>
            <a:ext cx="5485680" cy="3085560"/>
          </a:xfrm>
          <a:prstGeom prst="rect">
            <a:avLst/>
          </a:prstGeom>
          <a:ln w="0">
            <a:noFill/>
          </a:ln>
        </p:spPr>
      </p:sp>
      <p:sp>
        <p:nvSpPr>
          <p:cNvPr id="433" name="PlaceHolder 2"/>
          <p:cNvSpPr>
            <a:spLocks noGrp="1"/>
          </p:cNvSpPr>
          <p:nvPr>
            <p:ph type="body"/>
          </p:nvPr>
        </p:nvSpPr>
        <p:spPr>
          <a:xfrm>
            <a:off x="685800" y="4400640"/>
            <a:ext cx="5485680" cy="3599640"/>
          </a:xfrm>
          <a:prstGeom prst="rect">
            <a:avLst/>
          </a:prstGeom>
          <a:noFill/>
          <a:ln w="0">
            <a:noFill/>
          </a:ln>
        </p:spPr>
        <p:txBody>
          <a:bodyPr lIns="0" rIns="0" tIns="0" bIns="0" anchor="t">
            <a:normAutofit/>
          </a:bodyPr>
          <a:p>
            <a:pPr marL="216000" indent="-216000">
              <a:lnSpc>
                <a:spcPct val="100000"/>
              </a:lnSpc>
              <a:buNone/>
              <a:tabLst>
                <a:tab algn="l" pos="0"/>
              </a:tabLst>
            </a:pPr>
            <a:r>
              <a:rPr b="0" lang="en-US" sz="1200" spc="-1" strike="noStrike">
                <a:solidFill>
                  <a:srgbClr val="000000"/>
                </a:solidFill>
                <a:latin typeface="+mn-lt"/>
                <a:ea typeface="+mn-ea"/>
              </a:rPr>
              <a:t>At the time of transplantation, patients are typically treated with induction therapy, either a T-lymphocyte–depleting agent (antithymocyte globulin [Thymoglobulin]) or an interleukin 2 (IL-2) inhibitor (basilixumab). Maintenance immunosuppression is initiated in the hospital and continued for the life of the allograft. The 3-signal approach for T-cell activation and proliferation is an important paradigm for understanding each immunosuppressive agent. Signal 1 leads to initiation of the calcineurin pathway and transcription of IL-2, a T-cell growth factor. However, signal 1 alone is inadequate for T-cell activation and requires a costimulatory signal 2 to facilitate IL-2 and other cytokine expression. Without this costimulatory signal, there is no T-cell activation and instead, apoptosis. Stimulation of IL-2 then leads to signal 3, activation of mammalian target of rapamycin (mTOR), which triggers T-cell proliferation. This multiarmed immune activation is the reasoning behind the use of multiple immunosuppressive agents (</a:t>
            </a:r>
            <a:r>
              <a:rPr b="0" lang="en-US" sz="1200" spc="-1" strike="noStrike" u="sng">
                <a:solidFill>
                  <a:srgbClr val="000000"/>
                </a:solidFill>
                <a:uFillTx/>
                <a:latin typeface="+mn-lt"/>
                <a:ea typeface="+mn-ea"/>
                <a:hlinkClick r:id="rId1"/>
              </a:rPr>
              <a:t>Fig 1</a:t>
            </a:r>
            <a:r>
              <a:rPr b="0" lang="en-US" sz="1200" spc="-1" strike="noStrike">
                <a:solidFill>
                  <a:srgbClr val="000000"/>
                </a:solidFill>
                <a:latin typeface="+mn-lt"/>
                <a:ea typeface="+mn-ea"/>
              </a:rPr>
              <a:t>).</a:t>
            </a:r>
            <a:endParaRPr b="0" lang="it-IT" sz="1200" spc="-1" strike="noStrike">
              <a:latin typeface="Arial"/>
            </a:endParaRPr>
          </a:p>
        </p:txBody>
      </p:sp>
      <p:sp>
        <p:nvSpPr>
          <p:cNvPr id="434" name="PlaceHolder 3"/>
          <p:cNvSpPr>
            <a:spLocks noGrp="1"/>
          </p:cNvSpPr>
          <p:nvPr>
            <p:ph type="sldNum" idx="19"/>
          </p:nvPr>
        </p:nvSpPr>
        <p:spPr>
          <a:xfrm>
            <a:off x="3884760" y="8685360"/>
            <a:ext cx="2971080" cy="457920"/>
          </a:xfrm>
          <a:prstGeom prst="rect">
            <a:avLst/>
          </a:prstGeom>
          <a:noFill/>
          <a:ln w="0">
            <a:noFill/>
          </a:ln>
        </p:spPr>
        <p:txBody>
          <a:bodyPr lIns="0" rIns="0" tIns="0" bIns="0" anchor="b">
            <a:noAutofit/>
          </a:bodyPr>
          <a:lstStyle>
            <a:lvl1pPr algn="r">
              <a:lnSpc>
                <a:spcPct val="100000"/>
              </a:lnSpc>
              <a:buNone/>
              <a:defRPr b="0" lang="it-IT" sz="1200" spc="-1" strike="noStrike">
                <a:solidFill>
                  <a:srgbClr val="000000"/>
                </a:solidFill>
                <a:latin typeface="+mn-lt"/>
                <a:ea typeface="+mn-ea"/>
              </a:defRPr>
            </a:lvl1pPr>
          </a:lstStyle>
          <a:p>
            <a:pPr algn="r">
              <a:lnSpc>
                <a:spcPct val="100000"/>
              </a:lnSpc>
              <a:buNone/>
            </a:pPr>
            <a:fld id="{4DB82113-D186-413C-8BF9-426443D2FD58}" type="slidenum">
              <a:rPr b="0" lang="it-IT" sz="1200" spc="-1" strike="noStrike">
                <a:solidFill>
                  <a:srgbClr val="000000"/>
                </a:solidFill>
                <a:latin typeface="+mn-lt"/>
                <a:ea typeface="+mn-ea"/>
              </a:rPr>
              <a:t>3</a:t>
            </a:fld>
            <a:endParaRPr b="0" lang="it-IT" sz="1200" spc="-1" strike="noStrike">
              <a:latin typeface="Times New Roman"/>
            </a:endParaRPr>
          </a:p>
        </p:txBody>
      </p:sp>
    </p:spTree>
  </p:cSld>
</p:notes>
</file>

<file path=ppt/notesSlides/notesSlide3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4" name="PlaceHolder 1"/>
          <p:cNvSpPr>
            <a:spLocks noGrp="1"/>
          </p:cNvSpPr>
          <p:nvPr>
            <p:ph type="sldImg"/>
          </p:nvPr>
        </p:nvSpPr>
        <p:spPr>
          <a:xfrm>
            <a:off x="685800" y="1143000"/>
            <a:ext cx="5485680" cy="3085560"/>
          </a:xfrm>
          <a:prstGeom prst="rect">
            <a:avLst/>
          </a:prstGeom>
          <a:ln w="0">
            <a:noFill/>
          </a:ln>
        </p:spPr>
      </p:sp>
      <p:sp>
        <p:nvSpPr>
          <p:cNvPr id="475" name="PlaceHolder 2"/>
          <p:cNvSpPr>
            <a:spLocks noGrp="1"/>
          </p:cNvSpPr>
          <p:nvPr>
            <p:ph type="body"/>
          </p:nvPr>
        </p:nvSpPr>
        <p:spPr>
          <a:xfrm>
            <a:off x="685800" y="4400640"/>
            <a:ext cx="5485680" cy="3599640"/>
          </a:xfrm>
          <a:prstGeom prst="rect">
            <a:avLst/>
          </a:prstGeom>
          <a:noFill/>
          <a:ln w="0">
            <a:noFill/>
          </a:ln>
        </p:spPr>
        <p:txBody>
          <a:bodyPr lIns="0" rIns="0" tIns="0" bIns="0" anchor="t">
            <a:noAutofit/>
          </a:bodyPr>
          <a:p>
            <a:endParaRPr b="0" lang="it-IT" sz="2000" spc="-1" strike="noStrike">
              <a:latin typeface="Arial"/>
            </a:endParaRPr>
          </a:p>
        </p:txBody>
      </p:sp>
      <p:sp>
        <p:nvSpPr>
          <p:cNvPr id="476" name="PlaceHolder 3"/>
          <p:cNvSpPr>
            <a:spLocks noGrp="1"/>
          </p:cNvSpPr>
          <p:nvPr>
            <p:ph type="sldNum" idx="33"/>
          </p:nvPr>
        </p:nvSpPr>
        <p:spPr>
          <a:xfrm>
            <a:off x="3884760" y="8685360"/>
            <a:ext cx="2971080" cy="457920"/>
          </a:xfrm>
          <a:prstGeom prst="rect">
            <a:avLst/>
          </a:prstGeom>
          <a:noFill/>
          <a:ln w="0">
            <a:noFill/>
          </a:ln>
        </p:spPr>
        <p:txBody>
          <a:bodyPr lIns="0" rIns="0" tIns="0" bIns="0" anchor="b">
            <a:noAutofit/>
          </a:bodyPr>
          <a:lstStyle>
            <a:lvl1pPr algn="r">
              <a:lnSpc>
                <a:spcPct val="100000"/>
              </a:lnSpc>
              <a:buNone/>
              <a:defRPr b="0" lang="it-IT" sz="1200" spc="-1" strike="noStrike">
                <a:solidFill>
                  <a:srgbClr val="000000"/>
                </a:solidFill>
                <a:latin typeface="+mn-lt"/>
                <a:ea typeface="+mn-ea"/>
              </a:defRPr>
            </a:lvl1pPr>
          </a:lstStyle>
          <a:p>
            <a:pPr algn="r">
              <a:lnSpc>
                <a:spcPct val="100000"/>
              </a:lnSpc>
              <a:buNone/>
            </a:pPr>
            <a:fld id="{13483FB5-C06C-4569-B4B5-49CDB40412AA}" type="slidenum">
              <a:rPr b="0" lang="it-IT" sz="1200" spc="-1" strike="noStrike">
                <a:solidFill>
                  <a:srgbClr val="000000"/>
                </a:solidFill>
                <a:latin typeface="+mn-lt"/>
                <a:ea typeface="+mn-ea"/>
              </a:rPr>
              <a:t>17</a:t>
            </a:fld>
            <a:endParaRPr b="0" lang="it-IT" sz="1200" spc="-1" strike="noStrike">
              <a:latin typeface="Times New Roman"/>
            </a:endParaRPr>
          </a:p>
        </p:txBody>
      </p:sp>
    </p:spTree>
  </p:cSld>
</p:notes>
</file>

<file path=ppt/notesSlides/notesSlide3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77" name="PlaceHolder 1"/>
          <p:cNvSpPr>
            <a:spLocks noGrp="1"/>
          </p:cNvSpPr>
          <p:nvPr>
            <p:ph type="sldImg"/>
          </p:nvPr>
        </p:nvSpPr>
        <p:spPr>
          <a:xfrm>
            <a:off x="685800" y="1143000"/>
            <a:ext cx="5485680" cy="3085560"/>
          </a:xfrm>
          <a:prstGeom prst="rect">
            <a:avLst/>
          </a:prstGeom>
          <a:ln w="0">
            <a:noFill/>
          </a:ln>
        </p:spPr>
      </p:sp>
      <p:sp>
        <p:nvSpPr>
          <p:cNvPr id="478" name="PlaceHolder 2"/>
          <p:cNvSpPr>
            <a:spLocks noGrp="1"/>
          </p:cNvSpPr>
          <p:nvPr>
            <p:ph type="body"/>
          </p:nvPr>
        </p:nvSpPr>
        <p:spPr>
          <a:xfrm>
            <a:off x="685800" y="4400640"/>
            <a:ext cx="5485680" cy="3599640"/>
          </a:xfrm>
          <a:prstGeom prst="rect">
            <a:avLst/>
          </a:prstGeom>
          <a:noFill/>
          <a:ln w="0">
            <a:noFill/>
          </a:ln>
        </p:spPr>
        <p:txBody>
          <a:bodyPr lIns="0" rIns="0" tIns="0" bIns="0" anchor="t">
            <a:noAutofit/>
          </a:bodyPr>
          <a:p>
            <a:pPr marL="216000" indent="-216000">
              <a:lnSpc>
                <a:spcPct val="100000"/>
              </a:lnSpc>
              <a:buNone/>
              <a:tabLst>
                <a:tab algn="l" pos="0"/>
              </a:tabLst>
            </a:pPr>
            <a:r>
              <a:rPr b="0" lang="en-US" sz="2000" spc="-1" strike="noStrike">
                <a:latin typeface="Arial"/>
              </a:rPr>
              <a:t>Immunizations remain underutilized in transplantation candidates, transplant recipients, and household contacts. Vaccine-preventable diseases, particularly influenza, varicella, HZ, and invasive pneumococcal infections, continue to cause considerable morbidity and mortality in SOT and HSCT recipients. More systematized protocols and more vigorous endorsements of immunization programs are needed. Non-live vaccines are tolerable for transplantation candidates and transplant recipients. Pretransplantation solid organ transplantation candidates can and should receive live vaccines (such as varicella vaccine and MMR) if they are off immunosuppression and not within 4 weeks of the anticipated date of transplantation. Current guidelines recommend avoiding live vaccines in SOT recipients, and waiting until 24 months post-transplantation in HSCT recipientsok</a:t>
            </a:r>
            <a:endParaRPr b="0" lang="it-IT" sz="2000" spc="-1" strike="noStrike">
              <a:latin typeface="Arial"/>
            </a:endParaRPr>
          </a:p>
        </p:txBody>
      </p:sp>
      <p:sp>
        <p:nvSpPr>
          <p:cNvPr id="479" name="PlaceHolder 3"/>
          <p:cNvSpPr>
            <a:spLocks noGrp="1"/>
          </p:cNvSpPr>
          <p:nvPr>
            <p:ph type="sldNum" idx="34"/>
          </p:nvPr>
        </p:nvSpPr>
        <p:spPr>
          <a:xfrm>
            <a:off x="3884760" y="8685360"/>
            <a:ext cx="2971080" cy="457920"/>
          </a:xfrm>
          <a:prstGeom prst="rect">
            <a:avLst/>
          </a:prstGeom>
          <a:noFill/>
          <a:ln w="0">
            <a:noFill/>
          </a:ln>
        </p:spPr>
        <p:txBody>
          <a:bodyPr lIns="0" rIns="0" tIns="0" bIns="0" anchor="b">
            <a:noAutofit/>
          </a:bodyPr>
          <a:lstStyle>
            <a:lvl1pPr algn="r">
              <a:lnSpc>
                <a:spcPct val="100000"/>
              </a:lnSpc>
              <a:buNone/>
              <a:defRPr b="0" lang="it-IT" sz="1200" spc="-1" strike="noStrike">
                <a:solidFill>
                  <a:srgbClr val="000000"/>
                </a:solidFill>
                <a:latin typeface="+mn-lt"/>
                <a:ea typeface="+mn-ea"/>
              </a:defRPr>
            </a:lvl1pPr>
          </a:lstStyle>
          <a:p>
            <a:pPr algn="r">
              <a:lnSpc>
                <a:spcPct val="100000"/>
              </a:lnSpc>
              <a:buNone/>
            </a:pPr>
            <a:fld id="{4A2F87FA-D531-4C49-B1A2-303905884AC8}" type="slidenum">
              <a:rPr b="0" lang="it-IT" sz="1200" spc="-1" strike="noStrike">
                <a:solidFill>
                  <a:srgbClr val="000000"/>
                </a:solidFill>
                <a:latin typeface="+mn-lt"/>
                <a:ea typeface="+mn-ea"/>
              </a:rPr>
              <a:t>17</a:t>
            </a:fld>
            <a:endParaRPr b="0" lang="it-IT" sz="1200" spc="-1" strike="noStrike">
              <a:latin typeface="Times New Roman"/>
            </a:endParaRPr>
          </a:p>
        </p:txBody>
      </p:sp>
    </p:spTree>
  </p:cSld>
</p:notes>
</file>

<file path=ppt/notesSlides/notesSlide3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0" name="PlaceHolder 1"/>
          <p:cNvSpPr>
            <a:spLocks noGrp="1"/>
          </p:cNvSpPr>
          <p:nvPr>
            <p:ph type="sldImg"/>
          </p:nvPr>
        </p:nvSpPr>
        <p:spPr>
          <a:xfrm>
            <a:off x="685800" y="1143000"/>
            <a:ext cx="5485680" cy="3085560"/>
          </a:xfrm>
          <a:prstGeom prst="rect">
            <a:avLst/>
          </a:prstGeom>
          <a:ln w="0">
            <a:noFill/>
          </a:ln>
        </p:spPr>
      </p:sp>
      <p:sp>
        <p:nvSpPr>
          <p:cNvPr id="481" name="PlaceHolder 2"/>
          <p:cNvSpPr>
            <a:spLocks noGrp="1"/>
          </p:cNvSpPr>
          <p:nvPr>
            <p:ph type="body"/>
          </p:nvPr>
        </p:nvSpPr>
        <p:spPr>
          <a:xfrm>
            <a:off x="685800" y="4400640"/>
            <a:ext cx="5485680" cy="3599640"/>
          </a:xfrm>
          <a:prstGeom prst="rect">
            <a:avLst/>
          </a:prstGeom>
          <a:noFill/>
          <a:ln w="0">
            <a:noFill/>
          </a:ln>
        </p:spPr>
        <p:txBody>
          <a:bodyPr lIns="0" rIns="0" tIns="0" bIns="0" anchor="t">
            <a:noAutofit/>
          </a:bodyPr>
          <a:p>
            <a:pPr marL="216000" indent="-216000">
              <a:lnSpc>
                <a:spcPct val="100000"/>
              </a:lnSpc>
              <a:buNone/>
              <a:tabLst>
                <a:tab algn="l" pos="0"/>
              </a:tabLst>
            </a:pPr>
            <a:r>
              <a:rPr b="0" lang="it-IT" sz="2000" spc="-1" strike="noStrike">
                <a:latin typeface="Arial"/>
              </a:rPr>
              <a:t>Le dermatofitosi rappresentano una serie di infezioni dei capelli, della pelle o delle unghie causate da Trichophyton, Epidermophyton e Microsporum spp. Le dermatofitosi hanno una prevalenza del 5,6% nei SOTR e sono denominate in base all'area corporea interessata: tinea corporis, tinea manuum, tinea pedis, tinea capitis, onicomicosi, ecc.64 Il Trichophyton rubrum è la causa più comune di infezione da dermatofiti nei SOTR. Mentre i dermatofiti sono confinati alle strutture cheratinizzate, come lo strato corneo, le unghie e i capelli nei pazienti immunocompetenti, nei SOTR i dermatofiti possono invadere le strutture più profonde a causa di una ridotta capacità di eliminare l'infezione.64 Le infezioni da dermatofiti nei SOTR tendono ad essere diffuse e ricorrenti rispetto ai pazienti immunocompetenti.64 Nel granuloma di Majocchi (MG), gli elementi fungini si trovano nel follicolo pilifero e nell'infiltrato perifollicolare del derma, che è dovuto alla rottura della parete del follicolo pilifero. Il granuloma di Majocchi si presenta come papule eritematose rosso-brune che si fondono in una placca, costellata di pustole e desquamazioni periferiche.64,65 Nei SOTR sono state riportate anche presentazioni atipiche di Trichophyton rubrum, come lesioni diffuse simili al mollusco contagioso sul viso e sulla schiena.65,66 L'onicomicosi, causata da un'infezione dermatofita delle unghie, provoca in genere ispessimento delle unghie, ingiallimento e accumulo di detriti subungueali. L'onicomicosi subungueale prossimale coinvolge la piega ungueale prossimale e si estende alla lamina ungueale ventrale, che è patognomonica dell'immunosoppressione.64</a:t>
            </a:r>
            <a:endParaRPr b="0" lang="it-IT" sz="2000" spc="-1" strike="noStrike">
              <a:latin typeface="Arial"/>
            </a:endParaRPr>
          </a:p>
          <a:p>
            <a:pPr marL="216000" indent="-216000">
              <a:lnSpc>
                <a:spcPct val="100000"/>
              </a:lnSpc>
              <a:buNone/>
              <a:tabLst>
                <a:tab algn="l" pos="0"/>
              </a:tabLst>
            </a:pPr>
            <a:endParaRPr b="0" lang="it-IT" sz="2000" spc="-1" strike="noStrike">
              <a:latin typeface="Arial"/>
            </a:endParaRPr>
          </a:p>
          <a:p>
            <a:pPr marL="216000" indent="-216000">
              <a:lnSpc>
                <a:spcPct val="100000"/>
              </a:lnSpc>
              <a:buNone/>
              <a:tabLst>
                <a:tab algn="l" pos="0"/>
              </a:tabLst>
            </a:pPr>
            <a:r>
              <a:rPr b="0" lang="it-IT" sz="2000" spc="-1" strike="noStrike">
                <a:latin typeface="Arial"/>
              </a:rPr>
              <a:t>La diagnosi di infezione da dermatofiti nei SOTR è supportata da raschiature cutanee con idrossido di potassio (KOH) che dimostrano ife segmentate La coltura della lesione cutanea è giustificata per la diagnosi definitiva in quanto il preparato KOH non è specifico.64 Gli antimicotici azolici topici sono la terapia preferita per la dermatofitosi superficiale, sebbene le infezioni nei SOTR possano richiedere trattamenti alternativi con allamine topiche, ciclopirox o antimicotici orali. La terbinafina orale 100 mg al giorno per 2-4 settimane è l'agente di prima linea per il trattamento della MG e per le infezioni dermatofite refrattarie ai trattamenti topici.</a:t>
            </a:r>
            <a:endParaRPr b="0" lang="it-IT" sz="2000" spc="-1" strike="noStrike">
              <a:latin typeface="Arial"/>
            </a:endParaRPr>
          </a:p>
        </p:txBody>
      </p:sp>
      <p:sp>
        <p:nvSpPr>
          <p:cNvPr id="482" name="PlaceHolder 3"/>
          <p:cNvSpPr>
            <a:spLocks noGrp="1"/>
          </p:cNvSpPr>
          <p:nvPr>
            <p:ph type="sldNum" idx="35"/>
          </p:nvPr>
        </p:nvSpPr>
        <p:spPr>
          <a:xfrm>
            <a:off x="3884760" y="8685360"/>
            <a:ext cx="2971080" cy="457920"/>
          </a:xfrm>
          <a:prstGeom prst="rect">
            <a:avLst/>
          </a:prstGeom>
          <a:noFill/>
          <a:ln w="0">
            <a:noFill/>
          </a:ln>
        </p:spPr>
        <p:txBody>
          <a:bodyPr lIns="0" rIns="0" tIns="0" bIns="0" anchor="b">
            <a:noAutofit/>
          </a:bodyPr>
          <a:lstStyle>
            <a:lvl1pPr algn="r">
              <a:lnSpc>
                <a:spcPct val="100000"/>
              </a:lnSpc>
              <a:buNone/>
              <a:defRPr b="0" lang="it-IT" sz="1200" spc="-1" strike="noStrike">
                <a:solidFill>
                  <a:srgbClr val="000000"/>
                </a:solidFill>
                <a:latin typeface="+mn-lt"/>
                <a:ea typeface="+mn-ea"/>
              </a:defRPr>
            </a:lvl1pPr>
          </a:lstStyle>
          <a:p>
            <a:pPr algn="r">
              <a:lnSpc>
                <a:spcPct val="100000"/>
              </a:lnSpc>
              <a:buNone/>
            </a:pPr>
            <a:fld id="{DA16F6F2-A790-4C63-B1A4-FB720EFF928B}" type="slidenum">
              <a:rPr b="0" lang="it-IT" sz="1200" spc="-1" strike="noStrike">
                <a:solidFill>
                  <a:srgbClr val="000000"/>
                </a:solidFill>
                <a:latin typeface="+mn-lt"/>
                <a:ea typeface="+mn-ea"/>
              </a:rPr>
              <a:t>17</a:t>
            </a:fld>
            <a:endParaRPr b="0" lang="it-IT" sz="12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5" name="PlaceHolder 1"/>
          <p:cNvSpPr>
            <a:spLocks noGrp="1"/>
          </p:cNvSpPr>
          <p:nvPr>
            <p:ph type="sldImg"/>
          </p:nvPr>
        </p:nvSpPr>
        <p:spPr>
          <a:xfrm>
            <a:off x="685800" y="1143000"/>
            <a:ext cx="5485680" cy="3085560"/>
          </a:xfrm>
          <a:prstGeom prst="rect">
            <a:avLst/>
          </a:prstGeom>
          <a:ln w="0">
            <a:noFill/>
          </a:ln>
        </p:spPr>
      </p:sp>
      <p:sp>
        <p:nvSpPr>
          <p:cNvPr id="436" name="PlaceHolder 2"/>
          <p:cNvSpPr>
            <a:spLocks noGrp="1"/>
          </p:cNvSpPr>
          <p:nvPr>
            <p:ph type="body"/>
          </p:nvPr>
        </p:nvSpPr>
        <p:spPr>
          <a:xfrm>
            <a:off x="685800" y="4400640"/>
            <a:ext cx="5485680" cy="3599640"/>
          </a:xfrm>
          <a:prstGeom prst="rect">
            <a:avLst/>
          </a:prstGeom>
          <a:noFill/>
          <a:ln w="0">
            <a:noFill/>
          </a:ln>
        </p:spPr>
        <p:txBody>
          <a:bodyPr lIns="0" rIns="0" tIns="0" bIns="0" anchor="t">
            <a:normAutofit/>
          </a:bodyPr>
          <a:p>
            <a:pPr marL="216000" indent="-216000">
              <a:lnSpc>
                <a:spcPct val="100000"/>
              </a:lnSpc>
              <a:buNone/>
              <a:tabLst>
                <a:tab algn="l" pos="0"/>
              </a:tabLst>
            </a:pPr>
            <a:r>
              <a:rPr b="0" lang="it-IT" sz="1200" spc="-1" strike="noStrike">
                <a:solidFill>
                  <a:srgbClr val="000000"/>
                </a:solidFill>
                <a:latin typeface="+mn-lt"/>
                <a:ea typeface="+mn-ea"/>
              </a:rPr>
              <a:t>Aumentano i trapianti di organi in tutto il mondo. Il principale rischio di complicanze è legato alle infezioni, mentre il rischio di rigetto del trapianto è ormai stabile. Il rischio infettivo è principalmente correlato alle infezioni postoperatorie e nosocomiali nella fase iniziale. Nelle fasi intermedie e tardive possono verificarsi infezioni opportunistiche che devono essere diagnosticate precocemente. Durante la fase tardiva, il rischio di infezione acquisita in comunità è comune e più elevato per i trapiantati di organi rispetto ai pazienti immunocompetenti. La profilassi e la terapia preventiva precoce adattata sono fondamentali per migliorare la prognosi globale. Il ricovero in terapia intensiva dei pazienti infetti è dovuto principalmente a insufficienza respiratoria acuta, coma e shock. I test diagnostici precoci dovrebbero essere orientati verso i sintomi clinici, l'anamnesi e la profilassi antimicrobica.</a:t>
            </a:r>
            <a:endParaRPr b="0" lang="it-IT" sz="1200" spc="-1" strike="noStrike">
              <a:latin typeface="Arial"/>
            </a:endParaRPr>
          </a:p>
        </p:txBody>
      </p:sp>
      <p:sp>
        <p:nvSpPr>
          <p:cNvPr id="437" name="PlaceHolder 3"/>
          <p:cNvSpPr>
            <a:spLocks noGrp="1"/>
          </p:cNvSpPr>
          <p:nvPr>
            <p:ph type="sldNum" idx="20"/>
          </p:nvPr>
        </p:nvSpPr>
        <p:spPr>
          <a:xfrm>
            <a:off x="3884760" y="8685360"/>
            <a:ext cx="2971080" cy="457920"/>
          </a:xfrm>
          <a:prstGeom prst="rect">
            <a:avLst/>
          </a:prstGeom>
          <a:noFill/>
          <a:ln w="0">
            <a:noFill/>
          </a:ln>
        </p:spPr>
        <p:txBody>
          <a:bodyPr lIns="0" rIns="0" tIns="0" bIns="0" anchor="b">
            <a:noAutofit/>
          </a:bodyPr>
          <a:lstStyle>
            <a:lvl1pPr algn="r">
              <a:lnSpc>
                <a:spcPct val="100000"/>
              </a:lnSpc>
              <a:buNone/>
              <a:defRPr b="0" lang="it-IT" sz="1200" spc="-1" strike="noStrike">
                <a:solidFill>
                  <a:srgbClr val="000000"/>
                </a:solidFill>
                <a:latin typeface="+mn-lt"/>
                <a:ea typeface="+mn-ea"/>
              </a:defRPr>
            </a:lvl1pPr>
          </a:lstStyle>
          <a:p>
            <a:pPr algn="r">
              <a:lnSpc>
                <a:spcPct val="100000"/>
              </a:lnSpc>
              <a:buNone/>
            </a:pPr>
            <a:fld id="{87F54BBE-29C8-4779-A827-4C7B7FB6C21A}" type="slidenum">
              <a:rPr b="0" lang="it-IT" sz="1200" spc="-1" strike="noStrike">
                <a:solidFill>
                  <a:srgbClr val="000000"/>
                </a:solidFill>
                <a:latin typeface="+mn-lt"/>
                <a:ea typeface="+mn-ea"/>
              </a:rPr>
              <a:t>4</a:t>
            </a:fld>
            <a:endParaRPr b="0" lang="it-IT" sz="1200" spc="-1" strike="noStrike">
              <a:latin typeface="Times New Roman"/>
            </a:endParaRPr>
          </a:p>
        </p:txBody>
      </p:sp>
    </p:spTree>
  </p:cSld>
</p:notes>
</file>

<file path=ppt/notesSlides/notesSlide4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3" name="PlaceHolder 1"/>
          <p:cNvSpPr>
            <a:spLocks noGrp="1"/>
          </p:cNvSpPr>
          <p:nvPr>
            <p:ph type="sldImg"/>
          </p:nvPr>
        </p:nvSpPr>
        <p:spPr>
          <a:xfrm>
            <a:off x="685800" y="1143000"/>
            <a:ext cx="5485680" cy="3085560"/>
          </a:xfrm>
          <a:prstGeom prst="rect">
            <a:avLst/>
          </a:prstGeom>
          <a:ln w="0">
            <a:noFill/>
          </a:ln>
        </p:spPr>
      </p:sp>
      <p:sp>
        <p:nvSpPr>
          <p:cNvPr id="484" name="PlaceHolder 2"/>
          <p:cNvSpPr>
            <a:spLocks noGrp="1"/>
          </p:cNvSpPr>
          <p:nvPr>
            <p:ph type="body"/>
          </p:nvPr>
        </p:nvSpPr>
        <p:spPr>
          <a:xfrm>
            <a:off x="685800" y="4400640"/>
            <a:ext cx="5485680" cy="3599640"/>
          </a:xfrm>
          <a:prstGeom prst="rect">
            <a:avLst/>
          </a:prstGeom>
          <a:noFill/>
          <a:ln w="0">
            <a:noFill/>
          </a:ln>
        </p:spPr>
        <p:txBody>
          <a:bodyPr lIns="0" rIns="0" tIns="0" bIns="0" anchor="t">
            <a:normAutofit/>
          </a:bodyPr>
          <a:p>
            <a:endParaRPr b="0" lang="it-IT" sz="2000" spc="-1" strike="noStrike">
              <a:latin typeface="Arial"/>
            </a:endParaRPr>
          </a:p>
        </p:txBody>
      </p:sp>
      <p:sp>
        <p:nvSpPr>
          <p:cNvPr id="485" name="PlaceHolder 3"/>
          <p:cNvSpPr>
            <a:spLocks noGrp="1"/>
          </p:cNvSpPr>
          <p:nvPr>
            <p:ph type="sldNum" idx="36"/>
          </p:nvPr>
        </p:nvSpPr>
        <p:spPr>
          <a:xfrm>
            <a:off x="3884760" y="8685360"/>
            <a:ext cx="2971080" cy="457920"/>
          </a:xfrm>
          <a:prstGeom prst="rect">
            <a:avLst/>
          </a:prstGeom>
          <a:noFill/>
          <a:ln w="0">
            <a:noFill/>
          </a:ln>
        </p:spPr>
        <p:txBody>
          <a:bodyPr lIns="0" rIns="0" tIns="0" bIns="0" anchor="b">
            <a:noAutofit/>
          </a:bodyPr>
          <a:lstStyle>
            <a:lvl1pPr algn="r">
              <a:lnSpc>
                <a:spcPct val="100000"/>
              </a:lnSpc>
              <a:buNone/>
              <a:defRPr b="0" lang="it-IT" sz="1200" spc="-1" strike="noStrike">
                <a:solidFill>
                  <a:srgbClr val="000000"/>
                </a:solidFill>
                <a:latin typeface="+mn-lt"/>
                <a:ea typeface="+mn-ea"/>
              </a:defRPr>
            </a:lvl1pPr>
          </a:lstStyle>
          <a:p>
            <a:pPr algn="r">
              <a:lnSpc>
                <a:spcPct val="100000"/>
              </a:lnSpc>
              <a:buNone/>
            </a:pPr>
            <a:fld id="{B7D67BC6-C2A4-4931-840F-D63CE817CFE3}" type="slidenum">
              <a:rPr b="0" lang="it-IT" sz="1200" spc="-1" strike="noStrike">
                <a:solidFill>
                  <a:srgbClr val="000000"/>
                </a:solidFill>
                <a:latin typeface="+mn-lt"/>
                <a:ea typeface="+mn-ea"/>
              </a:rPr>
              <a:t>44</a:t>
            </a:fld>
            <a:endParaRPr b="0" lang="it-IT" sz="1200" spc="-1" strike="noStrike">
              <a:latin typeface="Times New Roman"/>
            </a:endParaRPr>
          </a:p>
        </p:txBody>
      </p:sp>
    </p:spTree>
  </p:cSld>
</p:notes>
</file>

<file path=ppt/notesSlides/notesSlide4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6" name="PlaceHolder 1"/>
          <p:cNvSpPr>
            <a:spLocks noGrp="1"/>
          </p:cNvSpPr>
          <p:nvPr>
            <p:ph type="sldImg"/>
          </p:nvPr>
        </p:nvSpPr>
        <p:spPr>
          <a:xfrm>
            <a:off x="685800" y="1143000"/>
            <a:ext cx="5485680" cy="3085560"/>
          </a:xfrm>
          <a:prstGeom prst="rect">
            <a:avLst/>
          </a:prstGeom>
          <a:ln w="0">
            <a:noFill/>
          </a:ln>
        </p:spPr>
      </p:sp>
      <p:sp>
        <p:nvSpPr>
          <p:cNvPr id="487" name="PlaceHolder 2"/>
          <p:cNvSpPr>
            <a:spLocks noGrp="1"/>
          </p:cNvSpPr>
          <p:nvPr>
            <p:ph type="body"/>
          </p:nvPr>
        </p:nvSpPr>
        <p:spPr>
          <a:xfrm>
            <a:off x="685800" y="4400640"/>
            <a:ext cx="5485680" cy="3599640"/>
          </a:xfrm>
          <a:prstGeom prst="rect">
            <a:avLst/>
          </a:prstGeom>
          <a:noFill/>
          <a:ln w="0">
            <a:noFill/>
          </a:ln>
        </p:spPr>
        <p:txBody>
          <a:bodyPr lIns="0" rIns="0" tIns="0" bIns="0" anchor="t">
            <a:normAutofit fontScale="82000"/>
          </a:bodyPr>
          <a:p>
            <a:pPr marL="216000" indent="-216000">
              <a:lnSpc>
                <a:spcPct val="100000"/>
              </a:lnSpc>
              <a:buNone/>
              <a:tabLst>
                <a:tab algn="l" pos="0"/>
              </a:tabLst>
            </a:pPr>
            <a:r>
              <a:rPr b="1" lang="en-US" sz="1200" spc="-1" strike="noStrike">
                <a:solidFill>
                  <a:srgbClr val="000000"/>
                </a:solidFill>
                <a:latin typeface="+mn-lt"/>
                <a:ea typeface="+mn-ea"/>
              </a:rPr>
              <a:t>Natural immune control of HPV infection.</a:t>
            </a:r>
            <a:r>
              <a:rPr b="0" lang="en-US" sz="1200" spc="-1" strike="noStrike">
                <a:solidFill>
                  <a:srgbClr val="000000"/>
                </a:solidFill>
                <a:latin typeface="+mn-lt"/>
                <a:ea typeface="+mn-ea"/>
              </a:rPr>
              <a:t>The immune system controls most human papillomavirus (HPV) infections before cancer can develop. The process of virus uptake into epithelial cells occurs over several hours and thus offers a time window for the action of vaccine or naturally induced neutralizing antibodies (nAbs). The first step is the detection of damage by the innate immune response arm via local antigen-presenting cells (APCs) and their activation (step 1). The secretion of pro-inflammatory cytokines and chemokines supports the viral antigen processing and migration to loco-regional lymph nodes (LNs) (step 2). Here, activated APCs stimulate various viral-antigen-specific CD4+ T cells that can either help activation of CD8</a:t>
            </a:r>
            <a:r>
              <a:rPr b="0" lang="en-US" sz="1200" spc="-1" strike="noStrike" baseline="30000">
                <a:solidFill>
                  <a:srgbClr val="000000"/>
                </a:solidFill>
                <a:latin typeface="+mn-lt"/>
                <a:ea typeface="+mn-ea"/>
              </a:rPr>
              <a:t>+</a:t>
            </a:r>
            <a:r>
              <a:rPr b="0" lang="en-US" sz="1200" spc="-1" strike="noStrike">
                <a:solidFill>
                  <a:srgbClr val="000000"/>
                </a:solidFill>
                <a:latin typeface="+mn-lt"/>
                <a:ea typeface="+mn-ea"/>
              </a:rPr>
              <a:t> T cells (for example, in targeting early viral antigens) or help B cells to produce nAbs that are, for example, directed against capsid proteins (step 3). The local activation of the innate immune response results in the attraction of nonspecific effectors (such as natural killer (NK) cells), the secretion of interferons (which can directly affect the HPV infection) and the attraction of more APCs to further drive activation of adaptive immunity (step 4). This inflammatory state provides the signals to attract the effector CD8</a:t>
            </a:r>
            <a:r>
              <a:rPr b="0" lang="en-US" sz="1200" spc="-1" strike="noStrike" baseline="30000">
                <a:solidFill>
                  <a:srgbClr val="000000"/>
                </a:solidFill>
                <a:latin typeface="+mn-lt"/>
                <a:ea typeface="+mn-ea"/>
              </a:rPr>
              <a:t>+</a:t>
            </a:r>
            <a:r>
              <a:rPr b="0" lang="en-US" sz="1200" spc="-1" strike="noStrike">
                <a:solidFill>
                  <a:srgbClr val="000000"/>
                </a:solidFill>
                <a:latin typeface="+mn-lt"/>
                <a:ea typeface="+mn-ea"/>
              </a:rPr>
              <a:t> T cells, which can target the virus-infected cells in the basal layers of the epithelium and are critical to clearance of the virus infection (step 5). Long-lived plasma cells secrete nAbs that can access the infection site either by transudation from the blood to the mucosal secretions or by serous exudation. Only the viral particles, and not the HPV-infected cells, can be targeted by nAbs, which are thus unable to cure infection but can stop further infections (step 6). Such antibody responses in women occur many months after HPV infection, and the levels detected are not necessarily sufficient to prevent a subsequent infection by the same virus type. It is likely that long-term natural protection against a specific HPV-type infection is the result of cell-mediated immunity, with nAbs contributing to a much lesser extent. BM, basement membrane; MHC, major histocompatibility complex; TCR, T cell receptor.</a:t>
            </a:r>
            <a:endParaRPr b="0" lang="it-IT" sz="1200" spc="-1" strike="noStrike">
              <a:latin typeface="Arial"/>
            </a:endParaRPr>
          </a:p>
          <a:p>
            <a:pPr marL="216000" indent="-216000">
              <a:lnSpc>
                <a:spcPct val="100000"/>
              </a:lnSpc>
              <a:buNone/>
              <a:tabLst>
                <a:tab algn="l" pos="0"/>
              </a:tabLst>
            </a:pPr>
            <a:endParaRPr b="0" lang="it-IT" sz="1200" spc="-1" strike="noStrike">
              <a:latin typeface="Arial"/>
            </a:endParaRPr>
          </a:p>
        </p:txBody>
      </p:sp>
      <p:sp>
        <p:nvSpPr>
          <p:cNvPr id="488" name="PlaceHolder 3"/>
          <p:cNvSpPr>
            <a:spLocks noGrp="1"/>
          </p:cNvSpPr>
          <p:nvPr>
            <p:ph type="sldNum" idx="37"/>
          </p:nvPr>
        </p:nvSpPr>
        <p:spPr>
          <a:xfrm>
            <a:off x="3884760" y="8685360"/>
            <a:ext cx="2971080" cy="457920"/>
          </a:xfrm>
          <a:prstGeom prst="rect">
            <a:avLst/>
          </a:prstGeom>
          <a:noFill/>
          <a:ln w="0">
            <a:noFill/>
          </a:ln>
        </p:spPr>
        <p:txBody>
          <a:bodyPr lIns="0" rIns="0" tIns="0" bIns="0" anchor="b">
            <a:noAutofit/>
          </a:bodyPr>
          <a:lstStyle>
            <a:lvl1pPr algn="r">
              <a:lnSpc>
                <a:spcPct val="100000"/>
              </a:lnSpc>
              <a:buNone/>
              <a:defRPr b="0" lang="it-IT" sz="1200" spc="-1" strike="noStrike">
                <a:solidFill>
                  <a:srgbClr val="000000"/>
                </a:solidFill>
                <a:latin typeface="+mn-lt"/>
                <a:ea typeface="+mn-ea"/>
              </a:defRPr>
            </a:lvl1pPr>
          </a:lstStyle>
          <a:p>
            <a:pPr algn="r">
              <a:lnSpc>
                <a:spcPct val="100000"/>
              </a:lnSpc>
              <a:buNone/>
            </a:pPr>
            <a:fld id="{987593A0-8AB9-4219-812D-73222EBD2DC4}" type="slidenum">
              <a:rPr b="0" lang="it-IT" sz="1200" spc="-1" strike="noStrike">
                <a:solidFill>
                  <a:srgbClr val="000000"/>
                </a:solidFill>
                <a:latin typeface="+mn-lt"/>
                <a:ea typeface="+mn-ea"/>
              </a:rPr>
              <a:t>45</a:t>
            </a:fld>
            <a:endParaRPr b="0" lang="it-IT" sz="1200" spc="-1" strike="noStrike">
              <a:latin typeface="Times New Roman"/>
            </a:endParaRPr>
          </a:p>
        </p:txBody>
      </p:sp>
    </p:spTree>
  </p:cSld>
</p:notes>
</file>

<file path=ppt/notesSlides/notesSlide4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89" name="PlaceHolder 1"/>
          <p:cNvSpPr>
            <a:spLocks noGrp="1"/>
          </p:cNvSpPr>
          <p:nvPr>
            <p:ph type="sldImg"/>
          </p:nvPr>
        </p:nvSpPr>
        <p:spPr>
          <a:xfrm>
            <a:off x="685800" y="1143000"/>
            <a:ext cx="5485680" cy="3085560"/>
          </a:xfrm>
          <a:prstGeom prst="rect">
            <a:avLst/>
          </a:prstGeom>
          <a:ln w="0">
            <a:noFill/>
          </a:ln>
        </p:spPr>
      </p:sp>
      <p:sp>
        <p:nvSpPr>
          <p:cNvPr id="490" name="PlaceHolder 2"/>
          <p:cNvSpPr>
            <a:spLocks noGrp="1"/>
          </p:cNvSpPr>
          <p:nvPr>
            <p:ph type="body"/>
          </p:nvPr>
        </p:nvSpPr>
        <p:spPr>
          <a:xfrm>
            <a:off x="685800" y="4400640"/>
            <a:ext cx="5485680" cy="3599640"/>
          </a:xfrm>
          <a:prstGeom prst="rect">
            <a:avLst/>
          </a:prstGeom>
          <a:noFill/>
          <a:ln w="0">
            <a:noFill/>
          </a:ln>
        </p:spPr>
        <p:txBody>
          <a:bodyPr lIns="0" rIns="0" tIns="0" bIns="0" anchor="t">
            <a:normAutofit fontScale="92000"/>
          </a:bodyPr>
          <a:p>
            <a:pPr marL="216000" indent="-216000">
              <a:lnSpc>
                <a:spcPct val="100000"/>
              </a:lnSpc>
              <a:buNone/>
              <a:tabLst>
                <a:tab algn="l" pos="0"/>
              </a:tabLst>
            </a:pPr>
            <a:r>
              <a:rPr b="0" lang="it-IT" sz="1200" spc="-1" strike="noStrike">
                <a:solidFill>
                  <a:srgbClr val="000000"/>
                </a:solidFill>
                <a:latin typeface="+mn-lt"/>
                <a:ea typeface="+mn-ea"/>
              </a:rPr>
              <a:t>Figura 8 . Clearance immunitaria, latenza e possibile riattivazione.</a:t>
            </a:r>
            <a:endParaRPr b="0" lang="it-IT" sz="1200" spc="-1" strike="noStrike">
              <a:latin typeface="Arial"/>
            </a:endParaRPr>
          </a:p>
          <a:p>
            <a:pPr marL="216000" indent="-216000">
              <a:lnSpc>
                <a:spcPct val="100000"/>
              </a:lnSpc>
              <a:buNone/>
              <a:tabLst>
                <a:tab algn="l" pos="0"/>
              </a:tabLst>
            </a:pPr>
            <a:r>
              <a:rPr b="0" lang="it-IT" sz="1200" spc="-1" strike="noStrike">
                <a:solidFill>
                  <a:srgbClr val="000000"/>
                </a:solidFill>
                <a:latin typeface="+mn-lt"/>
                <a:ea typeface="+mn-ea"/>
              </a:rPr>
              <a:t>Diverse proteine ​​​​HPV hanno ruoli nell'evasione immunitaria e nell'ingresso del ciclo cellulare, il che contribuisce alla capacità degli HPV di persistere nell'epitelio infetto (vedi testo). Tuttavia, alla fine si verifica una regressione immunitaria nella maggior parte delle infezioni attive, presumibilmente come risultato dell'adescamento incrociato delle cellule di Langerhans (mostrate in arancione in </a:t>
            </a:r>
            <a:r>
              <a:rPr b="0" lang="it-IT" sz="1200" spc="-1" strike="noStrike" u="sng">
                <a:solidFill>
                  <a:srgbClr val="000000"/>
                </a:solidFill>
                <a:uFillTx/>
                <a:latin typeface="+mn-lt"/>
                <a:ea typeface="+mn-ea"/>
              </a:rPr>
              <a:t>1. Infezione</a:t>
            </a:r>
            <a:r>
              <a:rPr b="0" lang="it-IT" sz="1200" spc="-1" strike="noStrike">
                <a:solidFill>
                  <a:srgbClr val="000000"/>
                </a:solidFill>
                <a:latin typeface="+mn-lt"/>
                <a:ea typeface="+mn-ea"/>
              </a:rPr>
              <a:t> attiva (cellule di Langerhans attivate mostrate in azzurro)) e dell'attivazione dei linfociti T (a riposo cellule T mostrate in marrone). La successiva attivazione di una risposta immunitaria cellulo-mediata porta all'accumulo di cellule T attivate (cerchi blu) in prossimità della lesione (mostrata in </a:t>
            </a:r>
            <a:r>
              <a:rPr b="0" lang="it-IT" sz="1200" spc="-1" strike="noStrike" u="sng">
                <a:solidFill>
                  <a:srgbClr val="000000"/>
                </a:solidFill>
                <a:uFillTx/>
                <a:latin typeface="+mn-lt"/>
                <a:ea typeface="+mn-ea"/>
              </a:rPr>
              <a:t>2. Regressione immunitaria</a:t>
            </a:r>
            <a:r>
              <a:rPr b="0" lang="it-IT" sz="1200" spc="-1" strike="noStrike">
                <a:solidFill>
                  <a:srgbClr val="000000"/>
                </a:solidFill>
                <a:latin typeface="+mn-lt"/>
                <a:ea typeface="+mn-ea"/>
              </a:rPr>
              <a:t>), con un certo grado di infiltrazione linfocitaria. Il nostro pensiero attuale suggerisce che l'espressione genica virale (contrassegnata da cellule sopra lo strato basale con nuclei rossi, citoplasma verde e nuclei gialli in base al diverso stadio del ciclo di vita (vedi </a:t>
            </a:r>
            <a:r>
              <a:rPr b="0" lang="it-IT" sz="1200" spc="-1" strike="noStrike" u="sng">
                <a:solidFill>
                  <a:srgbClr val="000000"/>
                </a:solidFill>
                <a:uFillTx/>
                <a:latin typeface="+mn-lt"/>
                <a:ea typeface="+mn-ea"/>
                <a:hlinkClick r:id="rId1"/>
              </a:rPr>
              <a:t>Fig. 3</a:t>
            </a:r>
            <a:r>
              <a:rPr b="0" lang="it-IT" sz="1200" spc="-1" strike="noStrike">
                <a:solidFill>
                  <a:srgbClr val="000000"/>
                </a:solidFill>
                <a:latin typeface="+mn-lt"/>
                <a:ea typeface="+mn-ea"/>
              </a:rPr>
              <a:t> )) è interrotta in presenza dell'infiltrante linfociti (probabilmente come risultato della segnalazione di citochine), ma che gli episomi virali non vengono eliminati efficacemente dallo strato di cellule basali, con occasionali esplosioni di produzione di virus (mostrato in </a:t>
            </a:r>
            <a:r>
              <a:rPr b="0" lang="it-IT" sz="1200" spc="-1" strike="noStrike" u="sng">
                <a:solidFill>
                  <a:srgbClr val="000000"/>
                </a:solidFill>
                <a:uFillTx/>
                <a:latin typeface="+mn-lt"/>
                <a:ea typeface="+mn-ea"/>
              </a:rPr>
              <a:t>3. Latenza virale</a:t>
            </a:r>
            <a:r>
              <a:rPr b="0" lang="it-IT" sz="1200" spc="-1" strike="noStrike">
                <a:solidFill>
                  <a:srgbClr val="000000"/>
                </a:solidFill>
                <a:latin typeface="+mn-lt"/>
                <a:ea typeface="+mn-ea"/>
              </a:rPr>
              <a:t> ) </a:t>
            </a:r>
            <a:r>
              <a:rPr b="0" lang="it-IT" sz="1200" spc="-1" strike="noStrike" u="sng">
                <a:solidFill>
                  <a:srgbClr val="000000"/>
                </a:solidFill>
                <a:uFillTx/>
                <a:latin typeface="+mn-lt"/>
                <a:ea typeface="+mn-ea"/>
                <a:hlinkClick r:id="rId2"/>
              </a:rPr>
              <a:t>[95]</a:t>
            </a:r>
            <a:r>
              <a:rPr b="0" lang="it-IT" sz="1200" spc="-1" strike="noStrike">
                <a:solidFill>
                  <a:srgbClr val="000000"/>
                </a:solidFill>
                <a:latin typeface="+mn-lt"/>
                <a:ea typeface="+mn-ea"/>
              </a:rPr>
              <a:t> . Questo modello consente la possibilità di riattivazione, che può verificarsi a seguito di un cambiamento dello stato immunitario (mostrato in </a:t>
            </a:r>
            <a:r>
              <a:rPr b="0" lang="it-IT" sz="1200" spc="-1" strike="noStrike" u="sng">
                <a:solidFill>
                  <a:srgbClr val="000000"/>
                </a:solidFill>
                <a:uFillTx/>
                <a:latin typeface="+mn-lt"/>
                <a:ea typeface="+mn-ea"/>
              </a:rPr>
              <a:t>4. Riattivazione da latenza</a:t>
            </a:r>
            <a:r>
              <a:rPr b="0" lang="it-IT" sz="1200" spc="-1" strike="noStrike">
                <a:solidFill>
                  <a:srgbClr val="000000"/>
                </a:solidFill>
                <a:latin typeface="+mn-lt"/>
                <a:ea typeface="+mn-ea"/>
              </a:rPr>
              <a:t>). È stato suggerito che l'episoma virale possa persistere per un lungo periodo di tempo nella cellula staminale epiteliale a ciclo lento in assenza di malattia apparente.</a:t>
            </a:r>
            <a:endParaRPr b="0" lang="it-IT" sz="1200" spc="-1" strike="noStrike">
              <a:latin typeface="Arial"/>
            </a:endParaRPr>
          </a:p>
          <a:p>
            <a:pPr marL="216000" indent="-216000">
              <a:lnSpc>
                <a:spcPct val="100000"/>
              </a:lnSpc>
              <a:buNone/>
              <a:tabLst>
                <a:tab algn="l" pos="0"/>
              </a:tabLst>
            </a:pPr>
            <a:endParaRPr b="0" lang="it-IT" sz="1200" spc="-1" strike="noStrike">
              <a:latin typeface="Arial"/>
            </a:endParaRPr>
          </a:p>
        </p:txBody>
      </p:sp>
      <p:sp>
        <p:nvSpPr>
          <p:cNvPr id="491" name="PlaceHolder 3"/>
          <p:cNvSpPr>
            <a:spLocks noGrp="1"/>
          </p:cNvSpPr>
          <p:nvPr>
            <p:ph type="sldNum" idx="38"/>
          </p:nvPr>
        </p:nvSpPr>
        <p:spPr>
          <a:xfrm>
            <a:off x="3884760" y="8685360"/>
            <a:ext cx="2971080" cy="457920"/>
          </a:xfrm>
          <a:prstGeom prst="rect">
            <a:avLst/>
          </a:prstGeom>
          <a:noFill/>
          <a:ln w="0">
            <a:noFill/>
          </a:ln>
        </p:spPr>
        <p:txBody>
          <a:bodyPr lIns="0" rIns="0" tIns="0" bIns="0" anchor="b">
            <a:noAutofit/>
          </a:bodyPr>
          <a:lstStyle>
            <a:lvl1pPr algn="r">
              <a:lnSpc>
                <a:spcPct val="100000"/>
              </a:lnSpc>
              <a:buNone/>
              <a:defRPr b="0" lang="it-IT" sz="1200" spc="-1" strike="noStrike">
                <a:solidFill>
                  <a:srgbClr val="000000"/>
                </a:solidFill>
                <a:latin typeface="+mn-lt"/>
                <a:ea typeface="+mn-ea"/>
              </a:defRPr>
            </a:lvl1pPr>
          </a:lstStyle>
          <a:p>
            <a:pPr algn="r">
              <a:lnSpc>
                <a:spcPct val="100000"/>
              </a:lnSpc>
              <a:buNone/>
            </a:pPr>
            <a:fld id="{D2B4FA08-D0EA-4672-91C2-D0AA22DF3B6E}" type="slidenum">
              <a:rPr b="0" lang="it-IT" sz="1200" spc="-1" strike="noStrike">
                <a:solidFill>
                  <a:srgbClr val="000000"/>
                </a:solidFill>
                <a:latin typeface="+mn-lt"/>
                <a:ea typeface="+mn-ea"/>
              </a:rPr>
              <a:t>46</a:t>
            </a:fld>
            <a:endParaRPr b="0" lang="it-IT" sz="12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8" name="PlaceHolder 1"/>
          <p:cNvSpPr>
            <a:spLocks noGrp="1"/>
          </p:cNvSpPr>
          <p:nvPr>
            <p:ph type="sldImg"/>
          </p:nvPr>
        </p:nvSpPr>
        <p:spPr>
          <a:xfrm>
            <a:off x="685800" y="1143000"/>
            <a:ext cx="5485680" cy="3085560"/>
          </a:xfrm>
          <a:prstGeom prst="rect">
            <a:avLst/>
          </a:prstGeom>
          <a:ln w="0">
            <a:noFill/>
          </a:ln>
        </p:spPr>
      </p:sp>
      <p:sp>
        <p:nvSpPr>
          <p:cNvPr id="439" name="PlaceHolder 2"/>
          <p:cNvSpPr>
            <a:spLocks noGrp="1"/>
          </p:cNvSpPr>
          <p:nvPr>
            <p:ph type="body"/>
          </p:nvPr>
        </p:nvSpPr>
        <p:spPr>
          <a:xfrm>
            <a:off x="685800" y="4400640"/>
            <a:ext cx="5485680" cy="3599640"/>
          </a:xfrm>
          <a:prstGeom prst="rect">
            <a:avLst/>
          </a:prstGeom>
          <a:noFill/>
          <a:ln w="0">
            <a:noFill/>
          </a:ln>
        </p:spPr>
        <p:txBody>
          <a:bodyPr lIns="0" rIns="0" tIns="0" bIns="0" anchor="t">
            <a:noAutofit/>
          </a:bodyPr>
          <a:p>
            <a:endParaRPr b="0" lang="it-IT" sz="2000" spc="-1" strike="noStrike">
              <a:latin typeface="Arial"/>
            </a:endParaRPr>
          </a:p>
        </p:txBody>
      </p:sp>
      <p:sp>
        <p:nvSpPr>
          <p:cNvPr id="440" name="PlaceHolder 3"/>
          <p:cNvSpPr>
            <a:spLocks noGrp="1"/>
          </p:cNvSpPr>
          <p:nvPr>
            <p:ph type="sldNum" idx="21"/>
          </p:nvPr>
        </p:nvSpPr>
        <p:spPr>
          <a:xfrm>
            <a:off x="3884760" y="8685360"/>
            <a:ext cx="2971080" cy="457920"/>
          </a:xfrm>
          <a:prstGeom prst="rect">
            <a:avLst/>
          </a:prstGeom>
          <a:noFill/>
          <a:ln w="0">
            <a:noFill/>
          </a:ln>
        </p:spPr>
        <p:txBody>
          <a:bodyPr lIns="0" rIns="0" tIns="0" bIns="0" anchor="b">
            <a:noAutofit/>
          </a:bodyPr>
          <a:lstStyle>
            <a:lvl1pPr algn="r">
              <a:lnSpc>
                <a:spcPct val="100000"/>
              </a:lnSpc>
              <a:buNone/>
              <a:defRPr b="0" lang="it-IT" sz="1200" spc="-1" strike="noStrike">
                <a:solidFill>
                  <a:srgbClr val="000000"/>
                </a:solidFill>
                <a:latin typeface="+mn-lt"/>
                <a:ea typeface="+mn-ea"/>
              </a:defRPr>
            </a:lvl1pPr>
          </a:lstStyle>
          <a:p>
            <a:pPr algn="r">
              <a:lnSpc>
                <a:spcPct val="100000"/>
              </a:lnSpc>
              <a:buNone/>
            </a:pPr>
            <a:fld id="{B7CB347D-5E06-48AC-8386-5063F1EC4F01}" type="slidenum">
              <a:rPr b="0" lang="it-IT" sz="1200" spc="-1" strike="noStrike">
                <a:solidFill>
                  <a:srgbClr val="000000"/>
                </a:solidFill>
                <a:latin typeface="+mn-lt"/>
                <a:ea typeface="+mn-ea"/>
              </a:rPr>
              <a:t>4</a:t>
            </a:fld>
            <a:endParaRPr b="0" lang="it-IT" sz="12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1" name="PlaceHolder 1"/>
          <p:cNvSpPr>
            <a:spLocks noGrp="1"/>
          </p:cNvSpPr>
          <p:nvPr>
            <p:ph type="sldImg"/>
          </p:nvPr>
        </p:nvSpPr>
        <p:spPr>
          <a:xfrm>
            <a:off x="685800" y="1143000"/>
            <a:ext cx="5485680" cy="3085560"/>
          </a:xfrm>
          <a:prstGeom prst="rect">
            <a:avLst/>
          </a:prstGeom>
          <a:ln w="0">
            <a:noFill/>
          </a:ln>
        </p:spPr>
      </p:sp>
      <p:sp>
        <p:nvSpPr>
          <p:cNvPr id="442" name="PlaceHolder 2"/>
          <p:cNvSpPr>
            <a:spLocks noGrp="1"/>
          </p:cNvSpPr>
          <p:nvPr>
            <p:ph type="body"/>
          </p:nvPr>
        </p:nvSpPr>
        <p:spPr>
          <a:xfrm>
            <a:off x="685800" y="4400640"/>
            <a:ext cx="5485680" cy="3599640"/>
          </a:xfrm>
          <a:prstGeom prst="rect">
            <a:avLst/>
          </a:prstGeom>
          <a:noFill/>
          <a:ln w="0">
            <a:noFill/>
          </a:ln>
        </p:spPr>
        <p:txBody>
          <a:bodyPr lIns="0" rIns="0" tIns="0" bIns="0" anchor="t">
            <a:normAutofit/>
          </a:bodyPr>
          <a:p>
            <a:pPr marL="216000" indent="-216000">
              <a:lnSpc>
                <a:spcPct val="100000"/>
              </a:lnSpc>
              <a:buNone/>
              <a:tabLst>
                <a:tab algn="l" pos="0"/>
              </a:tabLst>
            </a:pPr>
            <a:r>
              <a:rPr b="0" lang="it-IT" sz="1200" spc="-1" strike="noStrike">
                <a:solidFill>
                  <a:srgbClr val="000000"/>
                </a:solidFill>
                <a:latin typeface="+mn-lt"/>
                <a:ea typeface="+mn-ea"/>
              </a:rPr>
              <a:t>Cronologia delle principali infezioni gravi dopo trapianto di organo solido. A) Bassa incidenza nei destinatari SOT; B) più alta incidenza nei trapiantati di polmone; C) principalmente in pazienti senza una profilassi efficace</a:t>
            </a:r>
            <a:endParaRPr b="0" lang="it-IT" sz="1200" spc="-1" strike="noStrike">
              <a:latin typeface="Arial"/>
            </a:endParaRPr>
          </a:p>
          <a:p>
            <a:pPr marL="216000" indent="-216000">
              <a:lnSpc>
                <a:spcPct val="100000"/>
              </a:lnSpc>
              <a:buNone/>
              <a:tabLst>
                <a:tab algn="l" pos="0"/>
              </a:tabLst>
            </a:pPr>
            <a:endParaRPr b="0" lang="it-IT" sz="1200" spc="-1" strike="noStrike">
              <a:latin typeface="Arial"/>
            </a:endParaRPr>
          </a:p>
        </p:txBody>
      </p:sp>
      <p:sp>
        <p:nvSpPr>
          <p:cNvPr id="443" name="PlaceHolder 3"/>
          <p:cNvSpPr>
            <a:spLocks noGrp="1"/>
          </p:cNvSpPr>
          <p:nvPr>
            <p:ph type="sldNum" idx="22"/>
          </p:nvPr>
        </p:nvSpPr>
        <p:spPr>
          <a:xfrm>
            <a:off x="3884760" y="8685360"/>
            <a:ext cx="2971080" cy="457920"/>
          </a:xfrm>
          <a:prstGeom prst="rect">
            <a:avLst/>
          </a:prstGeom>
          <a:noFill/>
          <a:ln w="0">
            <a:noFill/>
          </a:ln>
        </p:spPr>
        <p:txBody>
          <a:bodyPr lIns="0" rIns="0" tIns="0" bIns="0" anchor="b">
            <a:noAutofit/>
          </a:bodyPr>
          <a:lstStyle>
            <a:lvl1pPr algn="r">
              <a:lnSpc>
                <a:spcPct val="100000"/>
              </a:lnSpc>
              <a:buNone/>
              <a:defRPr b="0" lang="it-IT" sz="1200" spc="-1" strike="noStrike">
                <a:solidFill>
                  <a:srgbClr val="000000"/>
                </a:solidFill>
                <a:latin typeface="+mn-lt"/>
                <a:ea typeface="+mn-ea"/>
              </a:defRPr>
            </a:lvl1pPr>
          </a:lstStyle>
          <a:p>
            <a:pPr algn="r">
              <a:lnSpc>
                <a:spcPct val="100000"/>
              </a:lnSpc>
              <a:buNone/>
            </a:pPr>
            <a:fld id="{020688A8-ED65-48FB-B457-7E294F74E0F7}" type="slidenum">
              <a:rPr b="0" lang="it-IT" sz="1200" spc="-1" strike="noStrike">
                <a:solidFill>
                  <a:srgbClr val="000000"/>
                </a:solidFill>
                <a:latin typeface="+mn-lt"/>
                <a:ea typeface="+mn-ea"/>
              </a:rPr>
              <a:t>6</a:t>
            </a:fld>
            <a:endParaRPr b="0" lang="it-IT" sz="12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4" name="PlaceHolder 1"/>
          <p:cNvSpPr>
            <a:spLocks noGrp="1"/>
          </p:cNvSpPr>
          <p:nvPr>
            <p:ph type="sldImg"/>
          </p:nvPr>
        </p:nvSpPr>
        <p:spPr>
          <a:xfrm>
            <a:off x="685800" y="1143000"/>
            <a:ext cx="5485680" cy="3085560"/>
          </a:xfrm>
          <a:prstGeom prst="rect">
            <a:avLst/>
          </a:prstGeom>
          <a:ln w="0">
            <a:noFill/>
          </a:ln>
        </p:spPr>
      </p:sp>
      <p:sp>
        <p:nvSpPr>
          <p:cNvPr id="445" name="PlaceHolder 2"/>
          <p:cNvSpPr>
            <a:spLocks noGrp="1"/>
          </p:cNvSpPr>
          <p:nvPr>
            <p:ph type="body"/>
          </p:nvPr>
        </p:nvSpPr>
        <p:spPr>
          <a:xfrm>
            <a:off x="685800" y="4400640"/>
            <a:ext cx="5485680" cy="3599640"/>
          </a:xfrm>
          <a:prstGeom prst="rect">
            <a:avLst/>
          </a:prstGeom>
          <a:noFill/>
          <a:ln w="0">
            <a:noFill/>
          </a:ln>
        </p:spPr>
        <p:txBody>
          <a:bodyPr lIns="0" rIns="0" tIns="0" bIns="0" anchor="t">
            <a:normAutofit/>
          </a:bodyPr>
          <a:p>
            <a:pPr marL="216000" indent="-216000">
              <a:lnSpc>
                <a:spcPct val="100000"/>
              </a:lnSpc>
              <a:buNone/>
              <a:tabLst>
                <a:tab algn="l" pos="0"/>
              </a:tabLst>
            </a:pPr>
            <a:r>
              <a:rPr b="0" lang="it-IT" sz="1200" spc="-1" strike="noStrike">
                <a:solidFill>
                  <a:srgbClr val="000000"/>
                </a:solidFill>
                <a:latin typeface="+mn-lt"/>
                <a:ea typeface="+mn-ea"/>
              </a:rPr>
              <a:t>La suscettibilità dei riceventi SOT alle infezioni si basa su molteplici fattori tra cui le caratteristiche pre-trapianto (cioè, precedenti condizioni immunitarie e non immunitarie e malattia critica), il tipo di organo trapiantato, le caratteristiche intraoperatorie (cioè, la durata prolungata dell'ischemia fredda, la maggiore durata procedura di trapianto e necessità di trasfusioni di sangue) e fattori post-trapianto (cioè grado di immunosoppressione, profilassi e infezione da citomegalovirus). Da notare che lo sviluppo dell'infezione da citomegalovirus di per sé causa immunosoppressione, che aumenta ulteriormente il rischio di gravi infezioni batteriche e fungine</a:t>
            </a:r>
            <a:endParaRPr b="0" lang="it-IT" sz="1200" spc="-1" strike="noStrike">
              <a:latin typeface="Arial"/>
            </a:endParaRPr>
          </a:p>
        </p:txBody>
      </p:sp>
      <p:sp>
        <p:nvSpPr>
          <p:cNvPr id="446" name="PlaceHolder 3"/>
          <p:cNvSpPr>
            <a:spLocks noGrp="1"/>
          </p:cNvSpPr>
          <p:nvPr>
            <p:ph type="sldNum" idx="23"/>
          </p:nvPr>
        </p:nvSpPr>
        <p:spPr>
          <a:xfrm>
            <a:off x="3884760" y="8685360"/>
            <a:ext cx="2971080" cy="457920"/>
          </a:xfrm>
          <a:prstGeom prst="rect">
            <a:avLst/>
          </a:prstGeom>
          <a:noFill/>
          <a:ln w="0">
            <a:noFill/>
          </a:ln>
        </p:spPr>
        <p:txBody>
          <a:bodyPr lIns="0" rIns="0" tIns="0" bIns="0" anchor="b">
            <a:noAutofit/>
          </a:bodyPr>
          <a:lstStyle>
            <a:lvl1pPr algn="r">
              <a:lnSpc>
                <a:spcPct val="100000"/>
              </a:lnSpc>
              <a:buNone/>
              <a:defRPr b="0" lang="it-IT" sz="1200" spc="-1" strike="noStrike">
                <a:solidFill>
                  <a:srgbClr val="000000"/>
                </a:solidFill>
                <a:latin typeface="+mn-lt"/>
                <a:ea typeface="+mn-ea"/>
              </a:defRPr>
            </a:lvl1pPr>
          </a:lstStyle>
          <a:p>
            <a:pPr algn="r">
              <a:lnSpc>
                <a:spcPct val="100000"/>
              </a:lnSpc>
              <a:buNone/>
            </a:pPr>
            <a:fld id="{8C8E8103-C6F7-493E-9BCD-5DEDB777D8C3}" type="slidenum">
              <a:rPr b="0" lang="it-IT" sz="1200" spc="-1" strike="noStrike">
                <a:solidFill>
                  <a:srgbClr val="000000"/>
                </a:solidFill>
                <a:latin typeface="+mn-lt"/>
                <a:ea typeface="+mn-ea"/>
              </a:rPr>
              <a:t>7</a:t>
            </a:fld>
            <a:endParaRPr b="0" lang="it-IT" sz="12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7" name="PlaceHolder 1"/>
          <p:cNvSpPr>
            <a:spLocks noGrp="1"/>
          </p:cNvSpPr>
          <p:nvPr>
            <p:ph type="sldImg"/>
          </p:nvPr>
        </p:nvSpPr>
        <p:spPr>
          <a:xfrm>
            <a:off x="685800" y="1143000"/>
            <a:ext cx="5485680" cy="3085560"/>
          </a:xfrm>
          <a:prstGeom prst="rect">
            <a:avLst/>
          </a:prstGeom>
          <a:ln w="0">
            <a:noFill/>
          </a:ln>
        </p:spPr>
      </p:sp>
      <p:sp>
        <p:nvSpPr>
          <p:cNvPr id="448" name="PlaceHolder 2"/>
          <p:cNvSpPr>
            <a:spLocks noGrp="1"/>
          </p:cNvSpPr>
          <p:nvPr>
            <p:ph type="body"/>
          </p:nvPr>
        </p:nvSpPr>
        <p:spPr>
          <a:xfrm>
            <a:off x="685800" y="4400640"/>
            <a:ext cx="5485680" cy="3599640"/>
          </a:xfrm>
          <a:prstGeom prst="rect">
            <a:avLst/>
          </a:prstGeom>
          <a:noFill/>
          <a:ln w="0">
            <a:noFill/>
          </a:ln>
        </p:spPr>
        <p:txBody>
          <a:bodyPr lIns="0" rIns="0" tIns="0" bIns="0" anchor="t">
            <a:normAutofit/>
          </a:bodyPr>
          <a:p>
            <a:pPr marL="216000" indent="-216000">
              <a:lnSpc>
                <a:spcPct val="100000"/>
              </a:lnSpc>
              <a:buNone/>
              <a:tabLst>
                <a:tab algn="l" pos="0"/>
              </a:tabLst>
            </a:pPr>
            <a:r>
              <a:rPr b="0" lang="it-IT" sz="1200" spc="-1" strike="noStrike">
                <a:solidFill>
                  <a:srgbClr val="000000"/>
                </a:solidFill>
                <a:latin typeface="+mn-lt"/>
                <a:ea typeface="+mn-ea"/>
              </a:rPr>
              <a:t>La suscettibilità dei riceventi SOT alle infezioni si basa su molteplici fattori tra cui le caratteristiche pre-trapianto (cioè, precedenti condizioni immunitarie e non immunitarie e malattia critica), il tipo di organo trapiantato, le caratteristiche intraoperatorie (cioè, la durata prolungata dell'ischemia fredda, la maggiore durata procedura di trapianto e necessità di trasfusioni di sangue) e fattori post-trapianto (cioè grado di immunosoppressione, profilassi e infezione da citomegalovirus). Da notare che lo sviluppo dell'infezione da citomegalovirus di per sé causa immunosoppressione, che aumenta ulteriormente il rischio di gravi infezioni batteriche e fungine Durante il primo mese dopo il trapianto, le infezioni derivano da complicanze chirurgiche, infezioni derivate dal donatore, infezioni preesistenti del ricevente e infezioni nosocomiali [ </a:t>
            </a:r>
            <a:r>
              <a:rPr b="0" lang="it-IT" sz="1200" spc="-1" strike="noStrike" u="sng">
                <a:solidFill>
                  <a:srgbClr val="000000"/>
                </a:solidFill>
                <a:uFillTx/>
                <a:latin typeface="+mn-lt"/>
                <a:ea typeface="+mn-ea"/>
                <a:hlinkClick r:id="rId1"/>
              </a:rPr>
              <a:t>11</a:t>
            </a:r>
            <a:r>
              <a:rPr b="0" lang="it-IT" sz="1200" spc="-1" strike="noStrike">
                <a:solidFill>
                  <a:srgbClr val="000000"/>
                </a:solidFill>
                <a:latin typeface="+mn-lt"/>
                <a:ea typeface="+mn-ea"/>
              </a:rPr>
              <a:t> ]. Il rischio è maggiore per i trapiantati di cuore, polmone e fegato rispetto ai trapianti di rene. Fattori di rischio che predispongono alle prime infezioni postoperatorie (Fig. </a:t>
            </a:r>
            <a:r>
              <a:rPr b="0" lang="it-IT" sz="1200" spc="-1" strike="noStrike" u="sng">
                <a:solidFill>
                  <a:srgbClr val="000000"/>
                </a:solidFill>
                <a:uFillTx/>
                <a:latin typeface="+mn-lt"/>
                <a:ea typeface="+mn-ea"/>
                <a:hlinkClick r:id="rId2"/>
              </a:rPr>
              <a:t>2</a:t>
            </a:r>
            <a:r>
              <a:rPr b="0" lang="it-IT" sz="1200" spc="-1" strike="noStrike">
                <a:solidFill>
                  <a:srgbClr val="000000"/>
                </a:solidFill>
                <a:latin typeface="+mn-lt"/>
                <a:ea typeface="+mn-ea"/>
              </a:rPr>
              <a:t>) possono essere classificate come presenti prima del trapianto (ricevente o donatore) e secondarie a fattori intraoperatori o post-trapianto [ </a:t>
            </a:r>
            <a:r>
              <a:rPr b="0" lang="it-IT" sz="1200" spc="-1" strike="noStrike" u="sng">
                <a:solidFill>
                  <a:srgbClr val="000000"/>
                </a:solidFill>
                <a:uFillTx/>
                <a:latin typeface="+mn-lt"/>
                <a:ea typeface="+mn-ea"/>
                <a:hlinkClick r:id="rId3"/>
              </a:rPr>
              <a:t>12</a:t>
            </a:r>
            <a:r>
              <a:rPr b="0" lang="it-IT" sz="1200" spc="-1" strike="noStrike">
                <a:solidFill>
                  <a:srgbClr val="000000"/>
                </a:solidFill>
                <a:latin typeface="+mn-lt"/>
                <a:ea typeface="+mn-ea"/>
              </a:rPr>
              <a:t> ].</a:t>
            </a:r>
            <a:endParaRPr b="0" lang="it-IT" sz="1200" spc="-1" strike="noStrike">
              <a:latin typeface="Arial"/>
            </a:endParaRPr>
          </a:p>
        </p:txBody>
      </p:sp>
      <p:sp>
        <p:nvSpPr>
          <p:cNvPr id="449" name="PlaceHolder 3"/>
          <p:cNvSpPr>
            <a:spLocks noGrp="1"/>
          </p:cNvSpPr>
          <p:nvPr>
            <p:ph type="sldNum" idx="24"/>
          </p:nvPr>
        </p:nvSpPr>
        <p:spPr>
          <a:xfrm>
            <a:off x="3884760" y="8685360"/>
            <a:ext cx="2971080" cy="457920"/>
          </a:xfrm>
          <a:prstGeom prst="rect">
            <a:avLst/>
          </a:prstGeom>
          <a:noFill/>
          <a:ln w="0">
            <a:noFill/>
          </a:ln>
        </p:spPr>
        <p:txBody>
          <a:bodyPr lIns="0" rIns="0" tIns="0" bIns="0" anchor="b">
            <a:noAutofit/>
          </a:bodyPr>
          <a:lstStyle>
            <a:lvl1pPr algn="r">
              <a:lnSpc>
                <a:spcPct val="100000"/>
              </a:lnSpc>
              <a:buNone/>
              <a:defRPr b="0" lang="it-IT" sz="1200" spc="-1" strike="noStrike">
                <a:solidFill>
                  <a:srgbClr val="000000"/>
                </a:solidFill>
                <a:latin typeface="+mn-lt"/>
                <a:ea typeface="+mn-ea"/>
              </a:defRPr>
            </a:lvl1pPr>
          </a:lstStyle>
          <a:p>
            <a:pPr algn="r">
              <a:lnSpc>
                <a:spcPct val="100000"/>
              </a:lnSpc>
              <a:buNone/>
            </a:pPr>
            <a:fld id="{9F29F436-18E8-44BB-AB8A-81609C10F9B1}" type="slidenum">
              <a:rPr b="0" lang="it-IT" sz="1200" spc="-1" strike="noStrike">
                <a:solidFill>
                  <a:srgbClr val="000000"/>
                </a:solidFill>
                <a:latin typeface="+mn-lt"/>
                <a:ea typeface="+mn-ea"/>
              </a:rPr>
              <a:t>8</a:t>
            </a:fld>
            <a:endParaRPr b="0" lang="it-IT" sz="12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50" name="PlaceHolder 1"/>
          <p:cNvSpPr>
            <a:spLocks noGrp="1"/>
          </p:cNvSpPr>
          <p:nvPr>
            <p:ph type="sldImg"/>
          </p:nvPr>
        </p:nvSpPr>
        <p:spPr>
          <a:xfrm>
            <a:off x="685800" y="1143000"/>
            <a:ext cx="5485680" cy="3085560"/>
          </a:xfrm>
          <a:prstGeom prst="rect">
            <a:avLst/>
          </a:prstGeom>
          <a:ln w="0">
            <a:noFill/>
          </a:ln>
        </p:spPr>
      </p:sp>
      <p:sp>
        <p:nvSpPr>
          <p:cNvPr id="451" name="PlaceHolder 2"/>
          <p:cNvSpPr>
            <a:spLocks noGrp="1"/>
          </p:cNvSpPr>
          <p:nvPr>
            <p:ph type="body"/>
          </p:nvPr>
        </p:nvSpPr>
        <p:spPr>
          <a:xfrm>
            <a:off x="685800" y="4400640"/>
            <a:ext cx="5485680" cy="3599640"/>
          </a:xfrm>
          <a:prstGeom prst="rect">
            <a:avLst/>
          </a:prstGeom>
          <a:noFill/>
          <a:ln w="0">
            <a:noFill/>
          </a:ln>
        </p:spPr>
        <p:txBody>
          <a:bodyPr lIns="0" rIns="0" tIns="0" bIns="0" anchor="t">
            <a:normAutofit/>
          </a:bodyPr>
          <a:p>
            <a:pPr marL="216000" indent="-216000">
              <a:lnSpc>
                <a:spcPct val="100000"/>
              </a:lnSpc>
              <a:buNone/>
              <a:tabLst>
                <a:tab algn="l" pos="0"/>
              </a:tabLst>
            </a:pPr>
            <a:r>
              <a:rPr b="0" lang="en-US" sz="1200" spc="-1" strike="noStrike">
                <a:solidFill>
                  <a:srgbClr val="000000"/>
                </a:solidFill>
                <a:latin typeface="+mn-lt"/>
                <a:ea typeface="+mn-ea"/>
              </a:rPr>
              <a:t>Risk factors for early postoperative infections in SOT recipients. Risk factors that predispose to early postoperative infections in recipients of organ transplantation can be categorized as being present before transplant (recipient or donor) and those secondary to intraoperative or post-transplantation factors</a:t>
            </a:r>
            <a:endParaRPr b="0" lang="it-IT" sz="1200" spc="-1" strike="noStrike">
              <a:latin typeface="Arial"/>
            </a:endParaRPr>
          </a:p>
          <a:p>
            <a:pPr marL="216000" indent="-216000">
              <a:lnSpc>
                <a:spcPct val="100000"/>
              </a:lnSpc>
              <a:buNone/>
              <a:tabLst>
                <a:tab algn="l" pos="0"/>
              </a:tabLst>
            </a:pPr>
            <a:r>
              <a:rPr b="0" lang="it-IT" sz="1200" spc="-1" strike="noStrike">
                <a:solidFill>
                  <a:srgbClr val="000000"/>
                </a:solidFill>
                <a:latin typeface="+mn-lt"/>
                <a:ea typeface="+mn-ea"/>
              </a:rPr>
              <a:t>14. Fishman JA, Greenwald MA, Grossi PA. Transmission of infection with human allografts: essential considerations in donor screening. </a:t>
            </a:r>
            <a:r>
              <a:rPr b="0" i="1" lang="it-IT" sz="1200" spc="-1" strike="noStrike">
                <a:solidFill>
                  <a:srgbClr val="000000"/>
                </a:solidFill>
                <a:latin typeface="+mn-lt"/>
                <a:ea typeface="+mn-ea"/>
              </a:rPr>
              <a:t>Clin Infect Dis</a:t>
            </a:r>
            <a:r>
              <a:rPr b="0" lang="it-IT" sz="1200" spc="-1" strike="noStrike">
                <a:solidFill>
                  <a:srgbClr val="000000"/>
                </a:solidFill>
                <a:latin typeface="+mn-lt"/>
                <a:ea typeface="+mn-ea"/>
              </a:rPr>
              <a:t> 2012; 55: 720–727. [</a:t>
            </a:r>
            <a:r>
              <a:rPr b="0" lang="it-IT" sz="1200" spc="-1" strike="noStrike" u="sng">
                <a:solidFill>
                  <a:srgbClr val="000000"/>
                </a:solidFill>
                <a:uFillTx/>
                <a:latin typeface="+mn-lt"/>
                <a:ea typeface="+mn-ea"/>
                <a:hlinkClick r:id="rId1"/>
              </a:rPr>
              <a:t>PubMed</a:t>
            </a:r>
            <a:r>
              <a:rPr b="0" lang="it-IT" sz="1200" spc="-1" strike="noStrike">
                <a:solidFill>
                  <a:srgbClr val="000000"/>
                </a:solidFill>
                <a:latin typeface="+mn-lt"/>
                <a:ea typeface="+mn-ea"/>
              </a:rPr>
              <a:t>] [</a:t>
            </a:r>
            <a:r>
              <a:rPr b="0" lang="it-IT" sz="1200" spc="-1" strike="noStrike" u="sng">
                <a:solidFill>
                  <a:srgbClr val="000000"/>
                </a:solidFill>
                <a:uFillTx/>
                <a:latin typeface="+mn-lt"/>
                <a:ea typeface="+mn-ea"/>
                <a:hlinkClick r:id="rId2"/>
              </a:rPr>
              <a:t>Google </a:t>
            </a:r>
            <a:r>
              <a:rPr b="0" lang="it-IT" sz="1200" spc="-1" strike="noStrike" u="sng">
                <a:solidFill>
                  <a:srgbClr val="000000"/>
                </a:solidFill>
                <a:uFillTx/>
                <a:latin typeface="+mn-lt"/>
                <a:ea typeface="+mn-ea"/>
                <a:hlinkClick r:id="rId3"/>
              </a:rPr>
              <a:t>Scholar</a:t>
            </a:r>
            <a:r>
              <a:rPr b="0" lang="it-IT" sz="1200" spc="-1" strike="noStrike">
                <a:solidFill>
                  <a:srgbClr val="000000"/>
                </a:solidFill>
                <a:latin typeface="+mn-lt"/>
                <a:ea typeface="+mn-ea"/>
              </a:rPr>
              <a:t>]</a:t>
            </a:r>
            <a:endParaRPr b="0" lang="it-IT" sz="1200" spc="-1" strike="noStrike">
              <a:latin typeface="Arial"/>
            </a:endParaRPr>
          </a:p>
          <a:p>
            <a:pPr marL="216000" indent="-216000">
              <a:lnSpc>
                <a:spcPct val="100000"/>
              </a:lnSpc>
              <a:buNone/>
              <a:tabLst>
                <a:tab algn="l" pos="0"/>
              </a:tabLst>
            </a:pPr>
            <a:r>
              <a:rPr b="0" lang="it-IT" sz="1200" spc="-1" strike="noStrike">
                <a:solidFill>
                  <a:srgbClr val="000000"/>
                </a:solidFill>
                <a:latin typeface="+mn-lt"/>
                <a:ea typeface="+mn-ea"/>
              </a:rPr>
              <a:t>15. Kucirka LM, Alexander C, Namuyinga R, Hanrahan C, Montgomery RA, Segev DL. Viral nucleic acid testing (NAT) and OPO-level disposition of high-risk donor organs. </a:t>
            </a:r>
            <a:r>
              <a:rPr b="0" i="1" lang="it-IT" sz="1200" spc="-1" strike="noStrike">
                <a:solidFill>
                  <a:srgbClr val="000000"/>
                </a:solidFill>
                <a:latin typeface="+mn-lt"/>
                <a:ea typeface="+mn-ea"/>
              </a:rPr>
              <a:t>Am J Transplant</a:t>
            </a:r>
            <a:r>
              <a:rPr b="0" lang="it-IT" sz="1200" spc="-1" strike="noStrike">
                <a:solidFill>
                  <a:srgbClr val="000000"/>
                </a:solidFill>
                <a:latin typeface="+mn-lt"/>
                <a:ea typeface="+mn-ea"/>
              </a:rPr>
              <a:t> 2009; 9: 620–628. [</a:t>
            </a:r>
            <a:r>
              <a:rPr b="0" lang="it-IT" sz="1200" spc="-1" strike="noStrike" u="sng">
                <a:solidFill>
                  <a:srgbClr val="000000"/>
                </a:solidFill>
                <a:uFillTx/>
                <a:latin typeface="+mn-lt"/>
                <a:ea typeface="+mn-ea"/>
                <a:hlinkClick r:id="rId4"/>
              </a:rPr>
              <a:t>PubMed</a:t>
            </a:r>
            <a:r>
              <a:rPr b="0" lang="it-IT" sz="1200" spc="-1" strike="noStrike">
                <a:solidFill>
                  <a:srgbClr val="000000"/>
                </a:solidFill>
                <a:latin typeface="+mn-lt"/>
                <a:ea typeface="+mn-ea"/>
              </a:rPr>
              <a:t>] [</a:t>
            </a:r>
            <a:r>
              <a:rPr b="0" lang="it-IT" sz="1200" spc="-1" strike="noStrike" u="sng">
                <a:solidFill>
                  <a:srgbClr val="000000"/>
                </a:solidFill>
                <a:uFillTx/>
                <a:latin typeface="+mn-lt"/>
                <a:ea typeface="+mn-ea"/>
                <a:hlinkClick r:id="rId5"/>
              </a:rPr>
              <a:t>Google </a:t>
            </a:r>
            <a:r>
              <a:rPr b="0" lang="it-IT" sz="1200" spc="-1" strike="noStrike" u="sng">
                <a:solidFill>
                  <a:srgbClr val="000000"/>
                </a:solidFill>
                <a:uFillTx/>
                <a:latin typeface="+mn-lt"/>
                <a:ea typeface="+mn-ea"/>
                <a:hlinkClick r:id="rId6"/>
              </a:rPr>
              <a:t>Scholar</a:t>
            </a:r>
            <a:r>
              <a:rPr b="0" lang="it-IT" sz="1200" spc="-1" strike="noStrike">
                <a:solidFill>
                  <a:srgbClr val="000000"/>
                </a:solidFill>
                <a:latin typeface="+mn-lt"/>
                <a:ea typeface="+mn-ea"/>
              </a:rPr>
              <a:t>]</a:t>
            </a:r>
            <a:endParaRPr b="0" lang="it-IT" sz="1200" spc="-1" strike="noStrike">
              <a:latin typeface="Arial"/>
            </a:endParaRPr>
          </a:p>
          <a:p>
            <a:pPr marL="216000" indent="-216000">
              <a:lnSpc>
                <a:spcPct val="100000"/>
              </a:lnSpc>
              <a:buNone/>
              <a:tabLst>
                <a:tab algn="l" pos="0"/>
              </a:tabLst>
            </a:pPr>
            <a:r>
              <a:rPr b="0" lang="it-IT" sz="1200" spc="-1" strike="noStrike">
                <a:solidFill>
                  <a:srgbClr val="000000"/>
                </a:solidFill>
                <a:latin typeface="+mn-lt"/>
                <a:ea typeface="+mn-ea"/>
              </a:rPr>
              <a:t>16. Dummer JS, Thomas LD. (2015). Risk Factors and Approaches to Infections in Transplant Recipients. In: </a:t>
            </a:r>
            <a:r>
              <a:rPr b="0" i="1" lang="it-IT" sz="1200" spc="-1" strike="noStrike">
                <a:solidFill>
                  <a:srgbClr val="000000"/>
                </a:solidFill>
                <a:latin typeface="+mn-lt"/>
                <a:ea typeface="+mn-ea"/>
              </a:rPr>
              <a:t>Principles and Practice of Infectious Diseases</a:t>
            </a:r>
            <a:r>
              <a:rPr b="0" lang="it-IT" sz="1200" spc="-1" strike="noStrike">
                <a:solidFill>
                  <a:srgbClr val="000000"/>
                </a:solidFill>
                <a:latin typeface="+mn-lt"/>
                <a:ea typeface="+mn-ea"/>
              </a:rPr>
              <a:t>. Ed, Douglas Mandell, Bennett’s. Elsevier. pp. 3420. [</a:t>
            </a:r>
            <a:r>
              <a:rPr b="0" lang="it-IT" sz="1200" spc="-1" strike="noStrike" u="sng">
                <a:solidFill>
                  <a:srgbClr val="000000"/>
                </a:solidFill>
                <a:uFillTx/>
                <a:latin typeface="+mn-lt"/>
                <a:ea typeface="+mn-ea"/>
                <a:hlinkClick r:id="rId7"/>
              </a:rPr>
              <a:t>Google </a:t>
            </a:r>
            <a:r>
              <a:rPr b="0" lang="it-IT" sz="1200" spc="-1" strike="noStrike" u="sng">
                <a:solidFill>
                  <a:srgbClr val="000000"/>
                </a:solidFill>
                <a:uFillTx/>
                <a:latin typeface="+mn-lt"/>
                <a:ea typeface="+mn-ea"/>
                <a:hlinkClick r:id="rId8"/>
              </a:rPr>
              <a:t>Scholar</a:t>
            </a:r>
            <a:r>
              <a:rPr b="0" lang="it-IT" sz="1200" spc="-1" strike="noStrike">
                <a:solidFill>
                  <a:srgbClr val="000000"/>
                </a:solidFill>
                <a:latin typeface="+mn-lt"/>
                <a:ea typeface="+mn-ea"/>
              </a:rPr>
              <a:t>]</a:t>
            </a:r>
            <a:endParaRPr b="0" lang="it-IT" sz="1200" spc="-1" strike="noStrike">
              <a:latin typeface="Arial"/>
            </a:endParaRPr>
          </a:p>
          <a:p>
            <a:pPr marL="216000" indent="-216000">
              <a:lnSpc>
                <a:spcPct val="100000"/>
              </a:lnSpc>
              <a:buNone/>
              <a:tabLst>
                <a:tab algn="l" pos="0"/>
              </a:tabLst>
            </a:pPr>
            <a:br>
              <a:rPr sz="2000"/>
            </a:br>
            <a:endParaRPr b="0" lang="it-IT" sz="2000" spc="-1" strike="noStrike">
              <a:latin typeface="Arial"/>
            </a:endParaRPr>
          </a:p>
          <a:p>
            <a:pPr marL="216000" indent="-216000">
              <a:lnSpc>
                <a:spcPct val="100000"/>
              </a:lnSpc>
              <a:buNone/>
              <a:tabLst>
                <a:tab algn="l" pos="0"/>
              </a:tabLst>
            </a:pPr>
            <a:endParaRPr b="0" lang="it-IT" sz="2000" spc="-1" strike="noStrike">
              <a:latin typeface="Arial"/>
            </a:endParaRPr>
          </a:p>
        </p:txBody>
      </p:sp>
      <p:sp>
        <p:nvSpPr>
          <p:cNvPr id="452" name="PlaceHolder 3"/>
          <p:cNvSpPr>
            <a:spLocks noGrp="1"/>
          </p:cNvSpPr>
          <p:nvPr>
            <p:ph type="sldNum" idx="25"/>
          </p:nvPr>
        </p:nvSpPr>
        <p:spPr>
          <a:xfrm>
            <a:off x="3884760" y="8685360"/>
            <a:ext cx="2971080" cy="457920"/>
          </a:xfrm>
          <a:prstGeom prst="rect">
            <a:avLst/>
          </a:prstGeom>
          <a:noFill/>
          <a:ln w="0">
            <a:noFill/>
          </a:ln>
        </p:spPr>
        <p:txBody>
          <a:bodyPr lIns="0" rIns="0" tIns="0" bIns="0" anchor="b">
            <a:noAutofit/>
          </a:bodyPr>
          <a:lstStyle>
            <a:lvl1pPr algn="r">
              <a:lnSpc>
                <a:spcPct val="100000"/>
              </a:lnSpc>
              <a:buNone/>
              <a:defRPr b="0" lang="it-IT" sz="1200" spc="-1" strike="noStrike">
                <a:solidFill>
                  <a:srgbClr val="000000"/>
                </a:solidFill>
                <a:latin typeface="+mn-lt"/>
                <a:ea typeface="+mn-ea"/>
              </a:defRPr>
            </a:lvl1pPr>
          </a:lstStyle>
          <a:p>
            <a:pPr algn="r">
              <a:lnSpc>
                <a:spcPct val="100000"/>
              </a:lnSpc>
              <a:buNone/>
            </a:pPr>
            <a:fld id="{B660DFEA-A29D-4A72-95AB-EC0DC8D7CAA8}" type="slidenum">
              <a:rPr b="0" lang="it-IT" sz="1200" spc="-1" strike="noStrike">
                <a:solidFill>
                  <a:srgbClr val="000000"/>
                </a:solidFill>
                <a:latin typeface="+mn-lt"/>
                <a:ea typeface="+mn-ea"/>
              </a:rPr>
              <a:t>9</a:t>
            </a:fld>
            <a:endParaRPr b="0" lang="it-IT" sz="12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
          </p:nvPr>
        </p:nvSpPr>
        <p:spPr/>
        <p:txBody>
          <a:bodyPr/>
          <a:p>
            <a:r>
              <a:t>Footer</a:t>
            </a:r>
          </a:p>
        </p:txBody>
      </p:sp>
      <p:sp>
        <p:nvSpPr>
          <p:cNvPr id="3" name="PlaceHolder 2"/>
          <p:cNvSpPr>
            <a:spLocks noGrp="1"/>
          </p:cNvSpPr>
          <p:nvPr>
            <p:ph type="sldNum" idx="2"/>
          </p:nvPr>
        </p:nvSpPr>
        <p:spPr/>
        <p:txBody>
          <a:bodyPr/>
          <a:p>
            <a:fld id="{09E3395C-8F2A-49D5-91F4-3B096C991ECD}" type="slidenum">
              <a:t>&lt;#&gt;</a:t>
            </a:fld>
          </a:p>
        </p:txBody>
      </p:sp>
      <p:sp>
        <p:nvSpPr>
          <p:cNvPr id="4" name="PlaceHolder 3"/>
          <p:cNvSpPr>
            <a:spLocks noGrp="1"/>
          </p:cNvSpPr>
          <p:nvPr>
            <p:ph type="dt" idx="3"/>
          </p:nvPr>
        </p:nvSpPr>
        <p:spPr/>
        <p:txBody>
          <a:bodyPr/>
          <a:p>
            <a:r>
              <a:rPr lang="it-IT"/>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49"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50"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B30E01D1-59A8-4E5E-8E69-CB4C813EE6F4}" type="slidenum">
              <a:t>&lt;#&gt;</a:t>
            </a:fld>
          </a:p>
        </p:txBody>
      </p:sp>
      <p:sp>
        <p:nvSpPr>
          <p:cNvPr id="7" name="PlaceHolder 6"/>
          <p:cNvSpPr>
            <a:spLocks noGrp="1"/>
          </p:cNvSpPr>
          <p:nvPr>
            <p:ph type="dt" idx="3"/>
          </p:nvPr>
        </p:nvSpPr>
        <p:spPr/>
        <p:txBody>
          <a:bodyPr/>
          <a:p>
            <a:r>
              <a:rPr lang="it-IT"/>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5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5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5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55"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7" name="PlaceHolder 6"/>
          <p:cNvSpPr>
            <a:spLocks noGrp="1"/>
          </p:cNvSpPr>
          <p:nvPr>
            <p:ph type="ftr" idx="1"/>
          </p:nvPr>
        </p:nvSpPr>
        <p:spPr/>
        <p:txBody>
          <a:bodyPr/>
          <a:p>
            <a:r>
              <a:t>Footer</a:t>
            </a:r>
          </a:p>
        </p:txBody>
      </p:sp>
      <p:sp>
        <p:nvSpPr>
          <p:cNvPr id="8" name="PlaceHolder 7"/>
          <p:cNvSpPr>
            <a:spLocks noGrp="1"/>
          </p:cNvSpPr>
          <p:nvPr>
            <p:ph type="sldNum" idx="2"/>
          </p:nvPr>
        </p:nvSpPr>
        <p:spPr/>
        <p:txBody>
          <a:bodyPr/>
          <a:p>
            <a:fld id="{A858AA35-4FB5-4363-BEAF-33F79304D94E}" type="slidenum">
              <a:t>&lt;#&gt;</a:t>
            </a:fld>
          </a:p>
        </p:txBody>
      </p:sp>
      <p:sp>
        <p:nvSpPr>
          <p:cNvPr id="9" name="PlaceHolder 8"/>
          <p:cNvSpPr>
            <a:spLocks noGrp="1"/>
          </p:cNvSpPr>
          <p:nvPr>
            <p:ph type="dt" idx="3"/>
          </p:nvPr>
        </p:nvSpPr>
        <p:spPr/>
        <p:txBody>
          <a:bodyPr/>
          <a:p>
            <a:r>
              <a:rPr lang="it-IT"/>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57"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58"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59"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60"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61"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62"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9" name="PlaceHolder 8"/>
          <p:cNvSpPr>
            <a:spLocks noGrp="1"/>
          </p:cNvSpPr>
          <p:nvPr>
            <p:ph type="ftr" idx="1"/>
          </p:nvPr>
        </p:nvSpPr>
        <p:spPr/>
        <p:txBody>
          <a:bodyPr/>
          <a:p>
            <a:r>
              <a:t>Footer</a:t>
            </a:r>
          </a:p>
        </p:txBody>
      </p:sp>
      <p:sp>
        <p:nvSpPr>
          <p:cNvPr id="10" name="PlaceHolder 9"/>
          <p:cNvSpPr>
            <a:spLocks noGrp="1"/>
          </p:cNvSpPr>
          <p:nvPr>
            <p:ph type="sldNum" idx="2"/>
          </p:nvPr>
        </p:nvSpPr>
        <p:spPr/>
        <p:txBody>
          <a:bodyPr/>
          <a:p>
            <a:fld id="{2E75B36D-3798-4478-9893-EA4497555E70}" type="slidenum">
              <a:t>&lt;#&gt;</a:t>
            </a:fld>
          </a:p>
        </p:txBody>
      </p:sp>
      <p:sp>
        <p:nvSpPr>
          <p:cNvPr id="11" name="PlaceHolder 10"/>
          <p:cNvSpPr>
            <a:spLocks noGrp="1"/>
          </p:cNvSpPr>
          <p:nvPr>
            <p:ph type="dt" idx="3"/>
          </p:nvPr>
        </p:nvSpPr>
        <p:spPr/>
        <p:txBody>
          <a:bodyPr/>
          <a:p>
            <a:r>
              <a:rPr lang="it-IT"/>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p>
            <a:r>
              <a:t>Footer</a:t>
            </a:r>
          </a:p>
        </p:txBody>
      </p:sp>
      <p:sp>
        <p:nvSpPr>
          <p:cNvPr id="3" name="PlaceHolder 2"/>
          <p:cNvSpPr>
            <a:spLocks noGrp="1"/>
          </p:cNvSpPr>
          <p:nvPr>
            <p:ph type="sldNum" idx="5"/>
          </p:nvPr>
        </p:nvSpPr>
        <p:spPr/>
        <p:txBody>
          <a:bodyPr/>
          <a:p>
            <a:fld id="{F2190B1D-0AC2-4C1A-9CEF-9B218E244C2B}" type="slidenum">
              <a:t>&lt;#&gt;</a:t>
            </a:fld>
          </a:p>
        </p:txBody>
      </p:sp>
      <p:sp>
        <p:nvSpPr>
          <p:cNvPr id="4" name="PlaceHolder 3"/>
          <p:cNvSpPr>
            <a:spLocks noGrp="1"/>
          </p:cNvSpPr>
          <p:nvPr>
            <p:ph type="dt" idx="6"/>
          </p:nvPr>
        </p:nvSpPr>
        <p:spPr/>
        <p:txBody>
          <a:bodyPr/>
          <a:p>
            <a:r>
              <a:rPr lang="it-IT"/>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81"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it-IT" sz="3200" spc="-1" strike="noStrike">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456C9F50-CF70-4C44-828C-4B8A26F7473C}" type="slidenum">
              <a:t>&lt;#&gt;</a:t>
            </a:fld>
          </a:p>
        </p:txBody>
      </p:sp>
      <p:sp>
        <p:nvSpPr>
          <p:cNvPr id="6" name="PlaceHolder 5"/>
          <p:cNvSpPr>
            <a:spLocks noGrp="1"/>
          </p:cNvSpPr>
          <p:nvPr>
            <p:ph type="dt" idx="6"/>
          </p:nvPr>
        </p:nvSpPr>
        <p:spPr/>
        <p:txBody>
          <a:bodyPr/>
          <a:p>
            <a:r>
              <a:rPr lang="it-IT"/>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83"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it-IT" sz="3200" spc="-1" strike="noStrike">
              <a:latin typeface="Arial"/>
            </a:endParaRPr>
          </a:p>
        </p:txBody>
      </p:sp>
      <p:sp>
        <p:nvSpPr>
          <p:cNvPr id="4" name="PlaceHolder 3"/>
          <p:cNvSpPr>
            <a:spLocks noGrp="1"/>
          </p:cNvSpPr>
          <p:nvPr>
            <p:ph type="ftr" idx="4"/>
          </p:nvPr>
        </p:nvSpPr>
        <p:spPr/>
        <p:txBody>
          <a:bodyPr/>
          <a:p>
            <a:r>
              <a:t>Footer</a:t>
            </a:r>
          </a:p>
        </p:txBody>
      </p:sp>
      <p:sp>
        <p:nvSpPr>
          <p:cNvPr id="5" name="PlaceHolder 4"/>
          <p:cNvSpPr>
            <a:spLocks noGrp="1"/>
          </p:cNvSpPr>
          <p:nvPr>
            <p:ph type="sldNum" idx="5"/>
          </p:nvPr>
        </p:nvSpPr>
        <p:spPr/>
        <p:txBody>
          <a:bodyPr/>
          <a:p>
            <a:fld id="{26F2D9DE-2ECA-45E7-A6B2-C359574FC449}" type="slidenum">
              <a:t>&lt;#&gt;</a:t>
            </a:fld>
          </a:p>
        </p:txBody>
      </p:sp>
      <p:sp>
        <p:nvSpPr>
          <p:cNvPr id="6" name="PlaceHolder 5"/>
          <p:cNvSpPr>
            <a:spLocks noGrp="1"/>
          </p:cNvSpPr>
          <p:nvPr>
            <p:ph type="dt" idx="6"/>
          </p:nvPr>
        </p:nvSpPr>
        <p:spPr/>
        <p:txBody>
          <a:bodyPr/>
          <a:p>
            <a:r>
              <a:rPr lang="it-IT"/>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8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it-IT" sz="3200" spc="-1" strike="noStrike">
              <a:latin typeface="Arial"/>
            </a:endParaRPr>
          </a:p>
        </p:txBody>
      </p:sp>
      <p:sp>
        <p:nvSpPr>
          <p:cNvPr id="86"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it-IT" sz="3200" spc="-1" strike="noStrike">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5E14FC3A-ECD9-4E3B-AE00-968881957D35}" type="slidenum">
              <a:t>&lt;#&gt;</a:t>
            </a:fld>
          </a:p>
        </p:txBody>
      </p:sp>
      <p:sp>
        <p:nvSpPr>
          <p:cNvPr id="7" name="PlaceHolder 6"/>
          <p:cNvSpPr>
            <a:spLocks noGrp="1"/>
          </p:cNvSpPr>
          <p:nvPr>
            <p:ph type="dt" idx="6"/>
          </p:nvPr>
        </p:nvSpPr>
        <p:spPr/>
        <p:txBody>
          <a:bodyPr/>
          <a:p>
            <a:r>
              <a:rPr lang="it-IT"/>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A9758B33-88E4-4DE8-8959-FA62C90F188B}" type="slidenum">
              <a:t>&lt;#&gt;</a:t>
            </a:fld>
          </a:p>
        </p:txBody>
      </p:sp>
      <p:sp>
        <p:nvSpPr>
          <p:cNvPr id="5" name="PlaceHolder 4"/>
          <p:cNvSpPr>
            <a:spLocks noGrp="1"/>
          </p:cNvSpPr>
          <p:nvPr>
            <p:ph type="dt" idx="6"/>
          </p:nvPr>
        </p:nvSpPr>
        <p:spPr/>
        <p:txBody>
          <a:bodyPr/>
          <a:p>
            <a:r>
              <a:rPr lang="it-IT"/>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it-IT" sz="3200" spc="-1" strike="noStrike">
              <a:latin typeface="Arial"/>
            </a:endParaRPr>
          </a:p>
        </p:txBody>
      </p:sp>
      <p:sp>
        <p:nvSpPr>
          <p:cNvPr id="3" name="PlaceHolder 2"/>
          <p:cNvSpPr>
            <a:spLocks noGrp="1"/>
          </p:cNvSpPr>
          <p:nvPr>
            <p:ph type="ftr" idx="4"/>
          </p:nvPr>
        </p:nvSpPr>
        <p:spPr/>
        <p:txBody>
          <a:bodyPr/>
          <a:p>
            <a:r>
              <a:t>Footer</a:t>
            </a:r>
          </a:p>
        </p:txBody>
      </p:sp>
      <p:sp>
        <p:nvSpPr>
          <p:cNvPr id="4" name="PlaceHolder 3"/>
          <p:cNvSpPr>
            <a:spLocks noGrp="1"/>
          </p:cNvSpPr>
          <p:nvPr>
            <p:ph type="sldNum" idx="5"/>
          </p:nvPr>
        </p:nvSpPr>
        <p:spPr/>
        <p:txBody>
          <a:bodyPr/>
          <a:p>
            <a:fld id="{BADE16D3-ACE6-4AAA-AA87-87CDB15CDCA1}" type="slidenum">
              <a:t>&lt;#&gt;</a:t>
            </a:fld>
          </a:p>
        </p:txBody>
      </p:sp>
      <p:sp>
        <p:nvSpPr>
          <p:cNvPr id="5" name="PlaceHolder 4"/>
          <p:cNvSpPr>
            <a:spLocks noGrp="1"/>
          </p:cNvSpPr>
          <p:nvPr>
            <p:ph type="dt" idx="6"/>
          </p:nvPr>
        </p:nvSpPr>
        <p:spPr/>
        <p:txBody>
          <a:bodyPr/>
          <a:p>
            <a:r>
              <a:rPr lang="it-IT"/>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9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91"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it-IT" sz="3200" spc="-1" strike="noStrike">
              <a:latin typeface="Arial"/>
            </a:endParaRPr>
          </a:p>
        </p:txBody>
      </p:sp>
      <p:sp>
        <p:nvSpPr>
          <p:cNvPr id="92"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AABA1CC4-7777-466F-8F9D-39477B28F780}" type="slidenum">
              <a:t>&lt;#&gt;</a:t>
            </a:fld>
          </a:p>
        </p:txBody>
      </p:sp>
      <p:sp>
        <p:nvSpPr>
          <p:cNvPr id="8" name="PlaceHolder 7"/>
          <p:cNvSpPr>
            <a:spLocks noGrp="1"/>
          </p:cNvSpPr>
          <p:nvPr>
            <p:ph type="dt" idx="6"/>
          </p:nvPr>
        </p:nvSpPr>
        <p:spPr/>
        <p:txBody>
          <a:bodyPr/>
          <a:p>
            <a:r>
              <a:rPr lang="it-IT"/>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28"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it-IT" sz="3200" spc="-1" strike="noStrike">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AFD587C6-1FB2-4FA9-A531-835FC7306AD4}" type="slidenum">
              <a:t>&lt;#&gt;</a:t>
            </a:fld>
          </a:p>
        </p:txBody>
      </p:sp>
      <p:sp>
        <p:nvSpPr>
          <p:cNvPr id="6" name="PlaceHolder 5"/>
          <p:cNvSpPr>
            <a:spLocks noGrp="1"/>
          </p:cNvSpPr>
          <p:nvPr>
            <p:ph type="dt" idx="3"/>
          </p:nvPr>
        </p:nvSpPr>
        <p:spPr/>
        <p:txBody>
          <a:bodyPr/>
          <a:p>
            <a:r>
              <a:rPr lang="it-IT"/>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9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it-IT" sz="3200" spc="-1" strike="noStrike">
              <a:latin typeface="Arial"/>
            </a:endParaRPr>
          </a:p>
        </p:txBody>
      </p:sp>
      <p:sp>
        <p:nvSpPr>
          <p:cNvPr id="9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96"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0086B48D-2FF5-49BC-8152-A7FDE39B3577}" type="slidenum">
              <a:t>&lt;#&gt;</a:t>
            </a:fld>
          </a:p>
        </p:txBody>
      </p:sp>
      <p:sp>
        <p:nvSpPr>
          <p:cNvPr id="8" name="PlaceHolder 7"/>
          <p:cNvSpPr>
            <a:spLocks noGrp="1"/>
          </p:cNvSpPr>
          <p:nvPr>
            <p:ph type="dt" idx="6"/>
          </p:nvPr>
        </p:nvSpPr>
        <p:spPr/>
        <p:txBody>
          <a:bodyPr/>
          <a:p>
            <a:r>
              <a:rPr lang="it-IT"/>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9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100"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6" name="PlaceHolder 5"/>
          <p:cNvSpPr>
            <a:spLocks noGrp="1"/>
          </p:cNvSpPr>
          <p:nvPr>
            <p:ph type="ftr" idx="4"/>
          </p:nvPr>
        </p:nvSpPr>
        <p:spPr/>
        <p:txBody>
          <a:bodyPr/>
          <a:p>
            <a:r>
              <a:t>Footer</a:t>
            </a:r>
          </a:p>
        </p:txBody>
      </p:sp>
      <p:sp>
        <p:nvSpPr>
          <p:cNvPr id="7" name="PlaceHolder 6"/>
          <p:cNvSpPr>
            <a:spLocks noGrp="1"/>
          </p:cNvSpPr>
          <p:nvPr>
            <p:ph type="sldNum" idx="5"/>
          </p:nvPr>
        </p:nvSpPr>
        <p:spPr/>
        <p:txBody>
          <a:bodyPr/>
          <a:p>
            <a:fld id="{55208393-BB18-4CEA-8AD6-7A67596E4216}" type="slidenum">
              <a:t>&lt;#&gt;</a:t>
            </a:fld>
          </a:p>
        </p:txBody>
      </p:sp>
      <p:sp>
        <p:nvSpPr>
          <p:cNvPr id="8" name="PlaceHolder 7"/>
          <p:cNvSpPr>
            <a:spLocks noGrp="1"/>
          </p:cNvSpPr>
          <p:nvPr>
            <p:ph type="dt" idx="6"/>
          </p:nvPr>
        </p:nvSpPr>
        <p:spPr/>
        <p:txBody>
          <a:bodyPr/>
          <a:p>
            <a:r>
              <a:rPr lang="it-IT"/>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102"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103"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5" name="PlaceHolder 4"/>
          <p:cNvSpPr>
            <a:spLocks noGrp="1"/>
          </p:cNvSpPr>
          <p:nvPr>
            <p:ph type="ftr" idx="4"/>
          </p:nvPr>
        </p:nvSpPr>
        <p:spPr/>
        <p:txBody>
          <a:bodyPr/>
          <a:p>
            <a:r>
              <a:t>Footer</a:t>
            </a:r>
          </a:p>
        </p:txBody>
      </p:sp>
      <p:sp>
        <p:nvSpPr>
          <p:cNvPr id="6" name="PlaceHolder 5"/>
          <p:cNvSpPr>
            <a:spLocks noGrp="1"/>
          </p:cNvSpPr>
          <p:nvPr>
            <p:ph type="sldNum" idx="5"/>
          </p:nvPr>
        </p:nvSpPr>
        <p:spPr/>
        <p:txBody>
          <a:bodyPr/>
          <a:p>
            <a:fld id="{F1092E0A-1B0D-407E-82C5-439E98A71C68}" type="slidenum">
              <a:t>&lt;#&gt;</a:t>
            </a:fld>
          </a:p>
        </p:txBody>
      </p:sp>
      <p:sp>
        <p:nvSpPr>
          <p:cNvPr id="7" name="PlaceHolder 6"/>
          <p:cNvSpPr>
            <a:spLocks noGrp="1"/>
          </p:cNvSpPr>
          <p:nvPr>
            <p:ph type="dt" idx="6"/>
          </p:nvPr>
        </p:nvSpPr>
        <p:spPr/>
        <p:txBody>
          <a:bodyPr/>
          <a:p>
            <a:r>
              <a:rPr lang="it-IT"/>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10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10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107"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108"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7" name="PlaceHolder 6"/>
          <p:cNvSpPr>
            <a:spLocks noGrp="1"/>
          </p:cNvSpPr>
          <p:nvPr>
            <p:ph type="ftr" idx="4"/>
          </p:nvPr>
        </p:nvSpPr>
        <p:spPr/>
        <p:txBody>
          <a:bodyPr/>
          <a:p>
            <a:r>
              <a:t>Footer</a:t>
            </a:r>
          </a:p>
        </p:txBody>
      </p:sp>
      <p:sp>
        <p:nvSpPr>
          <p:cNvPr id="8" name="PlaceHolder 7"/>
          <p:cNvSpPr>
            <a:spLocks noGrp="1"/>
          </p:cNvSpPr>
          <p:nvPr>
            <p:ph type="sldNum" idx="5"/>
          </p:nvPr>
        </p:nvSpPr>
        <p:spPr/>
        <p:txBody>
          <a:bodyPr/>
          <a:p>
            <a:fld id="{0B5AE6A8-13EF-443F-B192-85B82C4909A6}" type="slidenum">
              <a:t>&lt;#&gt;</a:t>
            </a:fld>
          </a:p>
        </p:txBody>
      </p:sp>
      <p:sp>
        <p:nvSpPr>
          <p:cNvPr id="9" name="PlaceHolder 8"/>
          <p:cNvSpPr>
            <a:spLocks noGrp="1"/>
          </p:cNvSpPr>
          <p:nvPr>
            <p:ph type="dt" idx="6"/>
          </p:nvPr>
        </p:nvSpPr>
        <p:spPr/>
        <p:txBody>
          <a:bodyPr/>
          <a:p>
            <a:r>
              <a:rPr lang="it-IT"/>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110"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111"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112"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113"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114"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115"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9" name="PlaceHolder 8"/>
          <p:cNvSpPr>
            <a:spLocks noGrp="1"/>
          </p:cNvSpPr>
          <p:nvPr>
            <p:ph type="ftr" idx="4"/>
          </p:nvPr>
        </p:nvSpPr>
        <p:spPr/>
        <p:txBody>
          <a:bodyPr/>
          <a:p>
            <a:r>
              <a:t>Footer</a:t>
            </a:r>
          </a:p>
        </p:txBody>
      </p:sp>
      <p:sp>
        <p:nvSpPr>
          <p:cNvPr id="10" name="PlaceHolder 9"/>
          <p:cNvSpPr>
            <a:spLocks noGrp="1"/>
          </p:cNvSpPr>
          <p:nvPr>
            <p:ph type="sldNum" idx="5"/>
          </p:nvPr>
        </p:nvSpPr>
        <p:spPr/>
        <p:txBody>
          <a:bodyPr/>
          <a:p>
            <a:fld id="{0787879D-31F2-4FCD-8AA2-9262B958063D}" type="slidenum">
              <a:t>&lt;#&gt;</a:t>
            </a:fld>
          </a:p>
        </p:txBody>
      </p:sp>
      <p:sp>
        <p:nvSpPr>
          <p:cNvPr id="11" name="PlaceHolder 10"/>
          <p:cNvSpPr>
            <a:spLocks noGrp="1"/>
          </p:cNvSpPr>
          <p:nvPr>
            <p:ph type="dt" idx="6"/>
          </p:nvPr>
        </p:nvSpPr>
        <p:spPr/>
        <p:txBody>
          <a:bodyPr/>
          <a:p>
            <a:r>
              <a:rPr lang="it-IT"/>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7"/>
          </p:nvPr>
        </p:nvSpPr>
        <p:spPr/>
        <p:txBody>
          <a:bodyPr/>
          <a:p>
            <a:r>
              <a:t>Footer</a:t>
            </a:r>
          </a:p>
        </p:txBody>
      </p:sp>
      <p:sp>
        <p:nvSpPr>
          <p:cNvPr id="3" name="PlaceHolder 2"/>
          <p:cNvSpPr>
            <a:spLocks noGrp="1"/>
          </p:cNvSpPr>
          <p:nvPr>
            <p:ph type="sldNum" idx="8"/>
          </p:nvPr>
        </p:nvSpPr>
        <p:spPr/>
        <p:txBody>
          <a:bodyPr/>
          <a:p>
            <a:fld id="{D07D00B7-63D3-4DD5-A430-DCEF8CD39390}" type="slidenum">
              <a:t>&lt;#&gt;</a:t>
            </a:fld>
          </a:p>
        </p:txBody>
      </p:sp>
      <p:sp>
        <p:nvSpPr>
          <p:cNvPr id="4" name="PlaceHolder 3"/>
          <p:cNvSpPr>
            <a:spLocks noGrp="1"/>
          </p:cNvSpPr>
          <p:nvPr>
            <p:ph type="dt" idx="9"/>
          </p:nvPr>
        </p:nvSpPr>
        <p:spPr/>
        <p:txBody>
          <a:bodyPr/>
          <a:p>
            <a:r>
              <a:rPr lang="it-IT"/>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13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it-IT" sz="3200" spc="-1" strike="noStrike">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B56123C7-F5DA-4EC1-9B5F-3421049712DC}" type="slidenum">
              <a:t>&lt;#&gt;</a:t>
            </a:fld>
          </a:p>
        </p:txBody>
      </p:sp>
      <p:sp>
        <p:nvSpPr>
          <p:cNvPr id="6" name="PlaceHolder 5"/>
          <p:cNvSpPr>
            <a:spLocks noGrp="1"/>
          </p:cNvSpPr>
          <p:nvPr>
            <p:ph type="dt" idx="9"/>
          </p:nvPr>
        </p:nvSpPr>
        <p:spPr/>
        <p:txBody>
          <a:bodyPr/>
          <a:p>
            <a:r>
              <a:rPr lang="it-IT"/>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13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it-IT" sz="3200" spc="-1" strike="noStrike">
              <a:latin typeface="Arial"/>
            </a:endParaRPr>
          </a:p>
        </p:txBody>
      </p:sp>
      <p:sp>
        <p:nvSpPr>
          <p:cNvPr id="4" name="PlaceHolder 3"/>
          <p:cNvSpPr>
            <a:spLocks noGrp="1"/>
          </p:cNvSpPr>
          <p:nvPr>
            <p:ph type="ftr" idx="7"/>
          </p:nvPr>
        </p:nvSpPr>
        <p:spPr/>
        <p:txBody>
          <a:bodyPr/>
          <a:p>
            <a:r>
              <a:t>Footer</a:t>
            </a:r>
          </a:p>
        </p:txBody>
      </p:sp>
      <p:sp>
        <p:nvSpPr>
          <p:cNvPr id="5" name="PlaceHolder 4"/>
          <p:cNvSpPr>
            <a:spLocks noGrp="1"/>
          </p:cNvSpPr>
          <p:nvPr>
            <p:ph type="sldNum" idx="8"/>
          </p:nvPr>
        </p:nvSpPr>
        <p:spPr/>
        <p:txBody>
          <a:bodyPr/>
          <a:p>
            <a:fld id="{9348A395-1131-40C6-B18F-447AF76DA851}" type="slidenum">
              <a:t>&lt;#&gt;</a:t>
            </a:fld>
          </a:p>
        </p:txBody>
      </p:sp>
      <p:sp>
        <p:nvSpPr>
          <p:cNvPr id="6" name="PlaceHolder 5"/>
          <p:cNvSpPr>
            <a:spLocks noGrp="1"/>
          </p:cNvSpPr>
          <p:nvPr>
            <p:ph type="dt" idx="9"/>
          </p:nvPr>
        </p:nvSpPr>
        <p:spPr/>
        <p:txBody>
          <a:bodyPr/>
          <a:p>
            <a:r>
              <a:rPr lang="it-IT"/>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13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it-IT" sz="3200" spc="-1" strike="noStrike">
              <a:latin typeface="Arial"/>
            </a:endParaRPr>
          </a:p>
        </p:txBody>
      </p:sp>
      <p:sp>
        <p:nvSpPr>
          <p:cNvPr id="13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it-IT" sz="3200" spc="-1" strike="noStrike">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16EEFB96-AF90-4847-A577-2065E4C5E1EC}" type="slidenum">
              <a:t>&lt;#&gt;</a:t>
            </a:fld>
          </a:p>
        </p:txBody>
      </p:sp>
      <p:sp>
        <p:nvSpPr>
          <p:cNvPr id="7" name="PlaceHolder 6"/>
          <p:cNvSpPr>
            <a:spLocks noGrp="1"/>
          </p:cNvSpPr>
          <p:nvPr>
            <p:ph type="dt" idx="9"/>
          </p:nvPr>
        </p:nvSpPr>
        <p:spPr/>
        <p:txBody>
          <a:bodyPr/>
          <a:p>
            <a:r>
              <a:rPr lang="it-IT"/>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8F183BEF-107D-4DFC-B09D-F34332215E61}" type="slidenum">
              <a:t>&lt;#&gt;</a:t>
            </a:fld>
          </a:p>
        </p:txBody>
      </p:sp>
      <p:sp>
        <p:nvSpPr>
          <p:cNvPr id="5" name="PlaceHolder 4"/>
          <p:cNvSpPr>
            <a:spLocks noGrp="1"/>
          </p:cNvSpPr>
          <p:nvPr>
            <p:ph type="dt" idx="9"/>
          </p:nvPr>
        </p:nvSpPr>
        <p:spPr/>
        <p:txBody>
          <a:bodyPr/>
          <a:p>
            <a:r>
              <a:rPr lang="it-IT"/>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30"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it-IT" sz="3200" spc="-1" strike="noStrike">
              <a:latin typeface="Arial"/>
            </a:endParaRPr>
          </a:p>
        </p:txBody>
      </p:sp>
      <p:sp>
        <p:nvSpPr>
          <p:cNvPr id="4" name="PlaceHolder 3"/>
          <p:cNvSpPr>
            <a:spLocks noGrp="1"/>
          </p:cNvSpPr>
          <p:nvPr>
            <p:ph type="ftr" idx="1"/>
          </p:nvPr>
        </p:nvSpPr>
        <p:spPr/>
        <p:txBody>
          <a:bodyPr/>
          <a:p>
            <a:r>
              <a:t>Footer</a:t>
            </a:r>
          </a:p>
        </p:txBody>
      </p:sp>
      <p:sp>
        <p:nvSpPr>
          <p:cNvPr id="5" name="PlaceHolder 4"/>
          <p:cNvSpPr>
            <a:spLocks noGrp="1"/>
          </p:cNvSpPr>
          <p:nvPr>
            <p:ph type="sldNum" idx="2"/>
          </p:nvPr>
        </p:nvSpPr>
        <p:spPr/>
        <p:txBody>
          <a:bodyPr/>
          <a:p>
            <a:fld id="{0BE53F0A-56D9-4000-A2E0-4BDD8660CB1C}" type="slidenum">
              <a:t>&lt;#&gt;</a:t>
            </a:fld>
          </a:p>
        </p:txBody>
      </p:sp>
      <p:sp>
        <p:nvSpPr>
          <p:cNvPr id="6" name="PlaceHolder 5"/>
          <p:cNvSpPr>
            <a:spLocks noGrp="1"/>
          </p:cNvSpPr>
          <p:nvPr>
            <p:ph type="dt" idx="3"/>
          </p:nvPr>
        </p:nvSpPr>
        <p:spPr/>
        <p:txBody>
          <a:bodyPr/>
          <a:p>
            <a:r>
              <a:rPr lang="it-IT"/>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it-IT" sz="3200" spc="-1" strike="noStrike">
              <a:latin typeface="Arial"/>
            </a:endParaRPr>
          </a:p>
        </p:txBody>
      </p:sp>
      <p:sp>
        <p:nvSpPr>
          <p:cNvPr id="3" name="PlaceHolder 2"/>
          <p:cNvSpPr>
            <a:spLocks noGrp="1"/>
          </p:cNvSpPr>
          <p:nvPr>
            <p:ph type="ftr" idx="7"/>
          </p:nvPr>
        </p:nvSpPr>
        <p:spPr/>
        <p:txBody>
          <a:bodyPr/>
          <a:p>
            <a:r>
              <a:t>Footer</a:t>
            </a:r>
          </a:p>
        </p:txBody>
      </p:sp>
      <p:sp>
        <p:nvSpPr>
          <p:cNvPr id="4" name="PlaceHolder 3"/>
          <p:cNvSpPr>
            <a:spLocks noGrp="1"/>
          </p:cNvSpPr>
          <p:nvPr>
            <p:ph type="sldNum" idx="8"/>
          </p:nvPr>
        </p:nvSpPr>
        <p:spPr/>
        <p:txBody>
          <a:bodyPr/>
          <a:p>
            <a:fld id="{0F0C09B3-68F2-40A9-A6E9-5E1D1F840F19}" type="slidenum">
              <a:t>&lt;#&gt;</a:t>
            </a:fld>
          </a:p>
        </p:txBody>
      </p:sp>
      <p:sp>
        <p:nvSpPr>
          <p:cNvPr id="5" name="PlaceHolder 4"/>
          <p:cNvSpPr>
            <a:spLocks noGrp="1"/>
          </p:cNvSpPr>
          <p:nvPr>
            <p:ph type="dt" idx="9"/>
          </p:nvPr>
        </p:nvSpPr>
        <p:spPr/>
        <p:txBody>
          <a:bodyPr/>
          <a:p>
            <a:r>
              <a:rPr lang="it-IT"/>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14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14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it-IT" sz="3200" spc="-1" strike="noStrike">
              <a:latin typeface="Arial"/>
            </a:endParaRPr>
          </a:p>
        </p:txBody>
      </p:sp>
      <p:sp>
        <p:nvSpPr>
          <p:cNvPr id="14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113C5E6A-76E8-41C8-9D51-A7D32E28AF7B}" type="slidenum">
              <a:t>&lt;#&gt;</a:t>
            </a:fld>
          </a:p>
        </p:txBody>
      </p:sp>
      <p:sp>
        <p:nvSpPr>
          <p:cNvPr id="8" name="PlaceHolder 7"/>
          <p:cNvSpPr>
            <a:spLocks noGrp="1"/>
          </p:cNvSpPr>
          <p:nvPr>
            <p:ph type="dt" idx="9"/>
          </p:nvPr>
        </p:nvSpPr>
        <p:spPr/>
        <p:txBody>
          <a:bodyPr/>
          <a:p>
            <a:r>
              <a:rPr lang="it-IT"/>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14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it-IT" sz="3200" spc="-1" strike="noStrike">
              <a:latin typeface="Arial"/>
            </a:endParaRPr>
          </a:p>
        </p:txBody>
      </p:sp>
      <p:sp>
        <p:nvSpPr>
          <p:cNvPr id="14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14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7526A956-A561-46B2-8AB5-A37D5EEF5A52}" type="slidenum">
              <a:t>&lt;#&gt;</a:t>
            </a:fld>
          </a:p>
        </p:txBody>
      </p:sp>
      <p:sp>
        <p:nvSpPr>
          <p:cNvPr id="8" name="PlaceHolder 7"/>
          <p:cNvSpPr>
            <a:spLocks noGrp="1"/>
          </p:cNvSpPr>
          <p:nvPr>
            <p:ph type="dt" idx="9"/>
          </p:nvPr>
        </p:nvSpPr>
        <p:spPr/>
        <p:txBody>
          <a:bodyPr/>
          <a:p>
            <a:r>
              <a:rPr lang="it-IT"/>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15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15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15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6" name="PlaceHolder 5"/>
          <p:cNvSpPr>
            <a:spLocks noGrp="1"/>
          </p:cNvSpPr>
          <p:nvPr>
            <p:ph type="ftr" idx="7"/>
          </p:nvPr>
        </p:nvSpPr>
        <p:spPr/>
        <p:txBody>
          <a:bodyPr/>
          <a:p>
            <a:r>
              <a:t>Footer</a:t>
            </a:r>
          </a:p>
        </p:txBody>
      </p:sp>
      <p:sp>
        <p:nvSpPr>
          <p:cNvPr id="7" name="PlaceHolder 6"/>
          <p:cNvSpPr>
            <a:spLocks noGrp="1"/>
          </p:cNvSpPr>
          <p:nvPr>
            <p:ph type="sldNum" idx="8"/>
          </p:nvPr>
        </p:nvSpPr>
        <p:spPr/>
        <p:txBody>
          <a:bodyPr/>
          <a:p>
            <a:fld id="{6074EF0E-B4DC-4FC9-A9AC-370B7DEFDFE8}" type="slidenum">
              <a:t>&lt;#&gt;</a:t>
            </a:fld>
          </a:p>
        </p:txBody>
      </p:sp>
      <p:sp>
        <p:nvSpPr>
          <p:cNvPr id="8" name="PlaceHolder 7"/>
          <p:cNvSpPr>
            <a:spLocks noGrp="1"/>
          </p:cNvSpPr>
          <p:nvPr>
            <p:ph type="dt" idx="9"/>
          </p:nvPr>
        </p:nvSpPr>
        <p:spPr/>
        <p:txBody>
          <a:bodyPr/>
          <a:p>
            <a:r>
              <a:rPr lang="it-IT"/>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15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15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5" name="PlaceHolder 4"/>
          <p:cNvSpPr>
            <a:spLocks noGrp="1"/>
          </p:cNvSpPr>
          <p:nvPr>
            <p:ph type="ftr" idx="7"/>
          </p:nvPr>
        </p:nvSpPr>
        <p:spPr/>
        <p:txBody>
          <a:bodyPr/>
          <a:p>
            <a:r>
              <a:t>Footer</a:t>
            </a:r>
          </a:p>
        </p:txBody>
      </p:sp>
      <p:sp>
        <p:nvSpPr>
          <p:cNvPr id="6" name="PlaceHolder 5"/>
          <p:cNvSpPr>
            <a:spLocks noGrp="1"/>
          </p:cNvSpPr>
          <p:nvPr>
            <p:ph type="sldNum" idx="8"/>
          </p:nvPr>
        </p:nvSpPr>
        <p:spPr/>
        <p:txBody>
          <a:bodyPr/>
          <a:p>
            <a:fld id="{15FAE47B-453E-4237-A584-941262FB8605}" type="slidenum">
              <a:t>&lt;#&gt;</a:t>
            </a:fld>
          </a:p>
        </p:txBody>
      </p:sp>
      <p:sp>
        <p:nvSpPr>
          <p:cNvPr id="7" name="PlaceHolder 6"/>
          <p:cNvSpPr>
            <a:spLocks noGrp="1"/>
          </p:cNvSpPr>
          <p:nvPr>
            <p:ph type="dt" idx="9"/>
          </p:nvPr>
        </p:nvSpPr>
        <p:spPr/>
        <p:txBody>
          <a:bodyPr/>
          <a:p>
            <a:r>
              <a:rPr lang="it-IT"/>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15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15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15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16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7" name="PlaceHolder 6"/>
          <p:cNvSpPr>
            <a:spLocks noGrp="1"/>
          </p:cNvSpPr>
          <p:nvPr>
            <p:ph type="ftr" idx="7"/>
          </p:nvPr>
        </p:nvSpPr>
        <p:spPr/>
        <p:txBody>
          <a:bodyPr/>
          <a:p>
            <a:r>
              <a:t>Footer</a:t>
            </a:r>
          </a:p>
        </p:txBody>
      </p:sp>
      <p:sp>
        <p:nvSpPr>
          <p:cNvPr id="8" name="PlaceHolder 7"/>
          <p:cNvSpPr>
            <a:spLocks noGrp="1"/>
          </p:cNvSpPr>
          <p:nvPr>
            <p:ph type="sldNum" idx="8"/>
          </p:nvPr>
        </p:nvSpPr>
        <p:spPr/>
        <p:txBody>
          <a:bodyPr/>
          <a:p>
            <a:fld id="{1F4CEB14-6EF7-4EBD-9A56-1FC50D31077A}" type="slidenum">
              <a:t>&lt;#&gt;</a:t>
            </a:fld>
          </a:p>
        </p:txBody>
      </p:sp>
      <p:sp>
        <p:nvSpPr>
          <p:cNvPr id="9" name="PlaceHolder 8"/>
          <p:cNvSpPr>
            <a:spLocks noGrp="1"/>
          </p:cNvSpPr>
          <p:nvPr>
            <p:ph type="dt" idx="9"/>
          </p:nvPr>
        </p:nvSpPr>
        <p:spPr/>
        <p:txBody>
          <a:bodyPr/>
          <a:p>
            <a:r>
              <a:rPr lang="it-IT"/>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16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16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16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16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16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16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9" name="PlaceHolder 8"/>
          <p:cNvSpPr>
            <a:spLocks noGrp="1"/>
          </p:cNvSpPr>
          <p:nvPr>
            <p:ph type="ftr" idx="7"/>
          </p:nvPr>
        </p:nvSpPr>
        <p:spPr/>
        <p:txBody>
          <a:bodyPr/>
          <a:p>
            <a:r>
              <a:t>Footer</a:t>
            </a:r>
          </a:p>
        </p:txBody>
      </p:sp>
      <p:sp>
        <p:nvSpPr>
          <p:cNvPr id="10" name="PlaceHolder 9"/>
          <p:cNvSpPr>
            <a:spLocks noGrp="1"/>
          </p:cNvSpPr>
          <p:nvPr>
            <p:ph type="sldNum" idx="8"/>
          </p:nvPr>
        </p:nvSpPr>
        <p:spPr/>
        <p:txBody>
          <a:bodyPr/>
          <a:p>
            <a:fld id="{18ECCFDB-9743-4C14-88B5-3AD233C1C784}" type="slidenum">
              <a:t>&lt;#&gt;</a:t>
            </a:fld>
          </a:p>
        </p:txBody>
      </p:sp>
      <p:sp>
        <p:nvSpPr>
          <p:cNvPr id="11" name="PlaceHolder 10"/>
          <p:cNvSpPr>
            <a:spLocks noGrp="1"/>
          </p:cNvSpPr>
          <p:nvPr>
            <p:ph type="dt" idx="9"/>
          </p:nvPr>
        </p:nvSpPr>
        <p:spPr/>
        <p:txBody>
          <a:bodyPr/>
          <a:p>
            <a:r>
              <a:rPr lang="it-IT"/>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0"/>
          </p:nvPr>
        </p:nvSpPr>
        <p:spPr/>
        <p:txBody>
          <a:bodyPr/>
          <a:p>
            <a:r>
              <a:t>Footer</a:t>
            </a:r>
          </a:p>
        </p:txBody>
      </p:sp>
      <p:sp>
        <p:nvSpPr>
          <p:cNvPr id="3" name="PlaceHolder 2"/>
          <p:cNvSpPr>
            <a:spLocks noGrp="1"/>
          </p:cNvSpPr>
          <p:nvPr>
            <p:ph type="sldNum" idx="11"/>
          </p:nvPr>
        </p:nvSpPr>
        <p:spPr/>
        <p:txBody>
          <a:bodyPr/>
          <a:p>
            <a:fld id="{4907EE11-DE0B-490D-9BE9-CA15CAF92501}" type="slidenum">
              <a:t>&lt;#&gt;</a:t>
            </a:fld>
          </a:p>
        </p:txBody>
      </p:sp>
      <p:sp>
        <p:nvSpPr>
          <p:cNvPr id="4" name="PlaceHolder 3"/>
          <p:cNvSpPr>
            <a:spLocks noGrp="1"/>
          </p:cNvSpPr>
          <p:nvPr>
            <p:ph type="dt" idx="12"/>
          </p:nvPr>
        </p:nvSpPr>
        <p:spPr/>
        <p:txBody>
          <a:bodyPr/>
          <a:p>
            <a:r>
              <a:rPr lang="it-IT"/>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8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185"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it-IT" sz="3200" spc="-1" strike="noStrike">
              <a:latin typeface="Arial"/>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1"/>
          </p:nvPr>
        </p:nvSpPr>
        <p:spPr/>
        <p:txBody>
          <a:bodyPr/>
          <a:p>
            <a:fld id="{1BD6228C-A4C8-4E12-BD48-6CAEE700EE6F}" type="slidenum">
              <a:t>&lt;#&gt;</a:t>
            </a:fld>
          </a:p>
        </p:txBody>
      </p:sp>
      <p:sp>
        <p:nvSpPr>
          <p:cNvPr id="6" name="PlaceHolder 5"/>
          <p:cNvSpPr>
            <a:spLocks noGrp="1"/>
          </p:cNvSpPr>
          <p:nvPr>
            <p:ph type="dt" idx="12"/>
          </p:nvPr>
        </p:nvSpPr>
        <p:spPr/>
        <p:txBody>
          <a:bodyPr/>
          <a:p>
            <a:r>
              <a:rPr lang="it-IT"/>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187"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it-IT" sz="3200" spc="-1" strike="noStrike">
              <a:latin typeface="Arial"/>
            </a:endParaRPr>
          </a:p>
        </p:txBody>
      </p:sp>
      <p:sp>
        <p:nvSpPr>
          <p:cNvPr id="4" name="PlaceHolder 3"/>
          <p:cNvSpPr>
            <a:spLocks noGrp="1"/>
          </p:cNvSpPr>
          <p:nvPr>
            <p:ph type="ftr" idx="10"/>
          </p:nvPr>
        </p:nvSpPr>
        <p:spPr/>
        <p:txBody>
          <a:bodyPr/>
          <a:p>
            <a:r>
              <a:t>Footer</a:t>
            </a:r>
          </a:p>
        </p:txBody>
      </p:sp>
      <p:sp>
        <p:nvSpPr>
          <p:cNvPr id="5" name="PlaceHolder 4"/>
          <p:cNvSpPr>
            <a:spLocks noGrp="1"/>
          </p:cNvSpPr>
          <p:nvPr>
            <p:ph type="sldNum" idx="11"/>
          </p:nvPr>
        </p:nvSpPr>
        <p:spPr/>
        <p:txBody>
          <a:bodyPr/>
          <a:p>
            <a:fld id="{4EB8B66F-91FE-4C2A-B540-EA3E7282E41F}" type="slidenum">
              <a:t>&lt;#&gt;</a:t>
            </a:fld>
          </a:p>
        </p:txBody>
      </p:sp>
      <p:sp>
        <p:nvSpPr>
          <p:cNvPr id="6" name="PlaceHolder 5"/>
          <p:cNvSpPr>
            <a:spLocks noGrp="1"/>
          </p:cNvSpPr>
          <p:nvPr>
            <p:ph type="dt" idx="12"/>
          </p:nvPr>
        </p:nvSpPr>
        <p:spPr/>
        <p:txBody>
          <a:bodyPr/>
          <a:p>
            <a:r>
              <a:rPr lang="it-IT"/>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3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it-IT" sz="3200" spc="-1" strike="noStrike">
              <a:latin typeface="Arial"/>
            </a:endParaRPr>
          </a:p>
        </p:txBody>
      </p:sp>
      <p:sp>
        <p:nvSpPr>
          <p:cNvPr id="3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it-IT" sz="3200" spc="-1" strike="noStrike">
              <a:latin typeface="Arial"/>
            </a:endParaRPr>
          </a:p>
        </p:txBody>
      </p:sp>
      <p:sp>
        <p:nvSpPr>
          <p:cNvPr id="5" name="PlaceHolder 4"/>
          <p:cNvSpPr>
            <a:spLocks noGrp="1"/>
          </p:cNvSpPr>
          <p:nvPr>
            <p:ph type="ftr" idx="1"/>
          </p:nvPr>
        </p:nvSpPr>
        <p:spPr/>
        <p:txBody>
          <a:bodyPr/>
          <a:p>
            <a:r>
              <a:t>Footer</a:t>
            </a:r>
          </a:p>
        </p:txBody>
      </p:sp>
      <p:sp>
        <p:nvSpPr>
          <p:cNvPr id="6" name="PlaceHolder 5"/>
          <p:cNvSpPr>
            <a:spLocks noGrp="1"/>
          </p:cNvSpPr>
          <p:nvPr>
            <p:ph type="sldNum" idx="2"/>
          </p:nvPr>
        </p:nvSpPr>
        <p:spPr/>
        <p:txBody>
          <a:bodyPr/>
          <a:p>
            <a:fld id="{6E77668D-80A5-49D0-BD95-C5056D516F1E}" type="slidenum">
              <a:t>&lt;#&gt;</a:t>
            </a:fld>
          </a:p>
        </p:txBody>
      </p:sp>
      <p:sp>
        <p:nvSpPr>
          <p:cNvPr id="7" name="PlaceHolder 6"/>
          <p:cNvSpPr>
            <a:spLocks noGrp="1"/>
          </p:cNvSpPr>
          <p:nvPr>
            <p:ph type="dt" idx="3"/>
          </p:nvPr>
        </p:nvSpPr>
        <p:spPr/>
        <p:txBody>
          <a:bodyPr/>
          <a:p>
            <a:r>
              <a:rPr lang="it-IT"/>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189"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it-IT" sz="3200" spc="-1" strike="noStrike">
              <a:latin typeface="Arial"/>
            </a:endParaRPr>
          </a:p>
        </p:txBody>
      </p:sp>
      <p:sp>
        <p:nvSpPr>
          <p:cNvPr id="19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it-IT" sz="3200" spc="-1" strike="noStrike">
              <a:latin typeface="Arial"/>
            </a:endParaRPr>
          </a:p>
        </p:txBody>
      </p:sp>
      <p:sp>
        <p:nvSpPr>
          <p:cNvPr id="5" name="PlaceHolder 4"/>
          <p:cNvSpPr>
            <a:spLocks noGrp="1"/>
          </p:cNvSpPr>
          <p:nvPr>
            <p:ph type="ftr" idx="10"/>
          </p:nvPr>
        </p:nvSpPr>
        <p:spPr/>
        <p:txBody>
          <a:bodyPr/>
          <a:p>
            <a:r>
              <a:t>Footer</a:t>
            </a:r>
          </a:p>
        </p:txBody>
      </p:sp>
      <p:sp>
        <p:nvSpPr>
          <p:cNvPr id="6" name="PlaceHolder 5"/>
          <p:cNvSpPr>
            <a:spLocks noGrp="1"/>
          </p:cNvSpPr>
          <p:nvPr>
            <p:ph type="sldNum" idx="11"/>
          </p:nvPr>
        </p:nvSpPr>
        <p:spPr/>
        <p:txBody>
          <a:bodyPr/>
          <a:p>
            <a:fld id="{E1FF83B0-9670-43EF-A553-9C8A7D120F0E}" type="slidenum">
              <a:t>&lt;#&gt;</a:t>
            </a:fld>
          </a:p>
        </p:txBody>
      </p:sp>
      <p:sp>
        <p:nvSpPr>
          <p:cNvPr id="7" name="PlaceHolder 6"/>
          <p:cNvSpPr>
            <a:spLocks noGrp="1"/>
          </p:cNvSpPr>
          <p:nvPr>
            <p:ph type="dt" idx="12"/>
          </p:nvPr>
        </p:nvSpPr>
        <p:spPr/>
        <p:txBody>
          <a:bodyPr/>
          <a:p>
            <a:r>
              <a:rPr lang="it-IT"/>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3" name="PlaceHolder 2"/>
          <p:cNvSpPr>
            <a:spLocks noGrp="1"/>
          </p:cNvSpPr>
          <p:nvPr>
            <p:ph type="ftr" idx="10"/>
          </p:nvPr>
        </p:nvSpPr>
        <p:spPr/>
        <p:txBody>
          <a:bodyPr/>
          <a:p>
            <a:r>
              <a:t>Footer</a:t>
            </a:r>
          </a:p>
        </p:txBody>
      </p:sp>
      <p:sp>
        <p:nvSpPr>
          <p:cNvPr id="4" name="PlaceHolder 3"/>
          <p:cNvSpPr>
            <a:spLocks noGrp="1"/>
          </p:cNvSpPr>
          <p:nvPr>
            <p:ph type="sldNum" idx="11"/>
          </p:nvPr>
        </p:nvSpPr>
        <p:spPr/>
        <p:txBody>
          <a:bodyPr/>
          <a:p>
            <a:fld id="{8A7D5CB7-4D8E-4D80-ACD2-D98483EC7D3B}" type="slidenum">
              <a:t>&lt;#&gt;</a:t>
            </a:fld>
          </a:p>
        </p:txBody>
      </p:sp>
      <p:sp>
        <p:nvSpPr>
          <p:cNvPr id="5" name="PlaceHolder 4"/>
          <p:cNvSpPr>
            <a:spLocks noGrp="1"/>
          </p:cNvSpPr>
          <p:nvPr>
            <p:ph type="dt" idx="12"/>
          </p:nvPr>
        </p:nvSpPr>
        <p:spPr/>
        <p:txBody>
          <a:bodyPr/>
          <a:p>
            <a:r>
              <a:rPr lang="it-IT"/>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2"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it-IT" sz="3200" spc="-1" strike="noStrike">
              <a:latin typeface="Arial"/>
            </a:endParaRPr>
          </a:p>
        </p:txBody>
      </p:sp>
      <p:sp>
        <p:nvSpPr>
          <p:cNvPr id="3" name="PlaceHolder 2"/>
          <p:cNvSpPr>
            <a:spLocks noGrp="1"/>
          </p:cNvSpPr>
          <p:nvPr>
            <p:ph type="ftr" idx="10"/>
          </p:nvPr>
        </p:nvSpPr>
        <p:spPr/>
        <p:txBody>
          <a:bodyPr/>
          <a:p>
            <a:r>
              <a:t>Footer</a:t>
            </a:r>
          </a:p>
        </p:txBody>
      </p:sp>
      <p:sp>
        <p:nvSpPr>
          <p:cNvPr id="4" name="PlaceHolder 3"/>
          <p:cNvSpPr>
            <a:spLocks noGrp="1"/>
          </p:cNvSpPr>
          <p:nvPr>
            <p:ph type="sldNum" idx="11"/>
          </p:nvPr>
        </p:nvSpPr>
        <p:spPr/>
        <p:txBody>
          <a:bodyPr/>
          <a:p>
            <a:fld id="{4C85C5E4-F456-45DE-A583-6741C51E7C7E}" type="slidenum">
              <a:t>&lt;#&gt;</a:t>
            </a:fld>
          </a:p>
        </p:txBody>
      </p:sp>
      <p:sp>
        <p:nvSpPr>
          <p:cNvPr id="5" name="PlaceHolder 4"/>
          <p:cNvSpPr>
            <a:spLocks noGrp="1"/>
          </p:cNvSpPr>
          <p:nvPr>
            <p:ph type="dt" idx="12"/>
          </p:nvPr>
        </p:nvSpPr>
        <p:spPr/>
        <p:txBody>
          <a:bodyPr/>
          <a:p>
            <a:r>
              <a:rPr lang="it-IT"/>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19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19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it-IT" sz="3200" spc="-1" strike="noStrike">
              <a:latin typeface="Arial"/>
            </a:endParaRPr>
          </a:p>
        </p:txBody>
      </p:sp>
      <p:sp>
        <p:nvSpPr>
          <p:cNvPr id="19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86C56953-B923-4846-80E2-B65DF57930FA}" type="slidenum">
              <a:t>&lt;#&gt;</a:t>
            </a:fld>
          </a:p>
        </p:txBody>
      </p:sp>
      <p:sp>
        <p:nvSpPr>
          <p:cNvPr id="8" name="PlaceHolder 7"/>
          <p:cNvSpPr>
            <a:spLocks noGrp="1"/>
          </p:cNvSpPr>
          <p:nvPr>
            <p:ph type="dt" idx="12"/>
          </p:nvPr>
        </p:nvSpPr>
        <p:spPr/>
        <p:txBody>
          <a:bodyPr/>
          <a:p>
            <a:r>
              <a:rPr lang="it-IT"/>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198"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it-IT" sz="3200" spc="-1" strike="noStrike">
              <a:latin typeface="Arial"/>
            </a:endParaRPr>
          </a:p>
        </p:txBody>
      </p:sp>
      <p:sp>
        <p:nvSpPr>
          <p:cNvPr id="199"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200"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DF589934-FBFB-453E-AEAD-E6F6417AFB9B}" type="slidenum">
              <a:t>&lt;#&gt;</a:t>
            </a:fld>
          </a:p>
        </p:txBody>
      </p:sp>
      <p:sp>
        <p:nvSpPr>
          <p:cNvPr id="8" name="PlaceHolder 7"/>
          <p:cNvSpPr>
            <a:spLocks noGrp="1"/>
          </p:cNvSpPr>
          <p:nvPr>
            <p:ph type="dt" idx="12"/>
          </p:nvPr>
        </p:nvSpPr>
        <p:spPr/>
        <p:txBody>
          <a:bodyPr/>
          <a:p>
            <a:r>
              <a:rPr lang="it-IT"/>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2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2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204"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6" name="PlaceHolder 5"/>
          <p:cNvSpPr>
            <a:spLocks noGrp="1"/>
          </p:cNvSpPr>
          <p:nvPr>
            <p:ph type="ftr" idx="10"/>
          </p:nvPr>
        </p:nvSpPr>
        <p:spPr/>
        <p:txBody>
          <a:bodyPr/>
          <a:p>
            <a:r>
              <a:t>Footer</a:t>
            </a:r>
          </a:p>
        </p:txBody>
      </p:sp>
      <p:sp>
        <p:nvSpPr>
          <p:cNvPr id="7" name="PlaceHolder 6"/>
          <p:cNvSpPr>
            <a:spLocks noGrp="1"/>
          </p:cNvSpPr>
          <p:nvPr>
            <p:ph type="sldNum" idx="11"/>
          </p:nvPr>
        </p:nvSpPr>
        <p:spPr/>
        <p:txBody>
          <a:bodyPr/>
          <a:p>
            <a:fld id="{7D9A1722-4734-4F54-A270-67BB36342653}" type="slidenum">
              <a:t>&lt;#&gt;</a:t>
            </a:fld>
          </a:p>
        </p:txBody>
      </p:sp>
      <p:sp>
        <p:nvSpPr>
          <p:cNvPr id="8" name="PlaceHolder 7"/>
          <p:cNvSpPr>
            <a:spLocks noGrp="1"/>
          </p:cNvSpPr>
          <p:nvPr>
            <p:ph type="dt" idx="12"/>
          </p:nvPr>
        </p:nvSpPr>
        <p:spPr/>
        <p:txBody>
          <a:bodyPr/>
          <a:p>
            <a:r>
              <a:rPr lang="it-IT"/>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206"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207"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5" name="PlaceHolder 4"/>
          <p:cNvSpPr>
            <a:spLocks noGrp="1"/>
          </p:cNvSpPr>
          <p:nvPr>
            <p:ph type="ftr" idx="10"/>
          </p:nvPr>
        </p:nvSpPr>
        <p:spPr/>
        <p:txBody>
          <a:bodyPr/>
          <a:p>
            <a:r>
              <a:t>Footer</a:t>
            </a:r>
          </a:p>
        </p:txBody>
      </p:sp>
      <p:sp>
        <p:nvSpPr>
          <p:cNvPr id="6" name="PlaceHolder 5"/>
          <p:cNvSpPr>
            <a:spLocks noGrp="1"/>
          </p:cNvSpPr>
          <p:nvPr>
            <p:ph type="sldNum" idx="11"/>
          </p:nvPr>
        </p:nvSpPr>
        <p:spPr/>
        <p:txBody>
          <a:bodyPr/>
          <a:p>
            <a:fld id="{5A99CBCE-D0E7-4558-9FC9-72BFEDB13DC8}" type="slidenum">
              <a:t>&lt;#&gt;</a:t>
            </a:fld>
          </a:p>
        </p:txBody>
      </p:sp>
      <p:sp>
        <p:nvSpPr>
          <p:cNvPr id="7" name="PlaceHolder 6"/>
          <p:cNvSpPr>
            <a:spLocks noGrp="1"/>
          </p:cNvSpPr>
          <p:nvPr>
            <p:ph type="dt" idx="12"/>
          </p:nvPr>
        </p:nvSpPr>
        <p:spPr/>
        <p:txBody>
          <a:bodyPr/>
          <a:p>
            <a:r>
              <a:rPr lang="it-IT"/>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20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21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21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212"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7" name="PlaceHolder 6"/>
          <p:cNvSpPr>
            <a:spLocks noGrp="1"/>
          </p:cNvSpPr>
          <p:nvPr>
            <p:ph type="ftr" idx="10"/>
          </p:nvPr>
        </p:nvSpPr>
        <p:spPr/>
        <p:txBody>
          <a:bodyPr/>
          <a:p>
            <a:r>
              <a:t>Footer</a:t>
            </a:r>
          </a:p>
        </p:txBody>
      </p:sp>
      <p:sp>
        <p:nvSpPr>
          <p:cNvPr id="8" name="PlaceHolder 7"/>
          <p:cNvSpPr>
            <a:spLocks noGrp="1"/>
          </p:cNvSpPr>
          <p:nvPr>
            <p:ph type="sldNum" idx="11"/>
          </p:nvPr>
        </p:nvSpPr>
        <p:spPr/>
        <p:txBody>
          <a:bodyPr/>
          <a:p>
            <a:fld id="{6C40E96A-708C-4676-A3EA-ED7D5DEDBED6}" type="slidenum">
              <a:t>&lt;#&gt;</a:t>
            </a:fld>
          </a:p>
        </p:txBody>
      </p:sp>
      <p:sp>
        <p:nvSpPr>
          <p:cNvPr id="9" name="PlaceHolder 8"/>
          <p:cNvSpPr>
            <a:spLocks noGrp="1"/>
          </p:cNvSpPr>
          <p:nvPr>
            <p:ph type="dt" idx="12"/>
          </p:nvPr>
        </p:nvSpPr>
        <p:spPr/>
        <p:txBody>
          <a:bodyPr/>
          <a:p>
            <a:r>
              <a:rPr lang="it-IT"/>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214"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215"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216"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217"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218"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219"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9" name="PlaceHolder 8"/>
          <p:cNvSpPr>
            <a:spLocks noGrp="1"/>
          </p:cNvSpPr>
          <p:nvPr>
            <p:ph type="ftr" idx="10"/>
          </p:nvPr>
        </p:nvSpPr>
        <p:spPr/>
        <p:txBody>
          <a:bodyPr/>
          <a:p>
            <a:r>
              <a:t>Footer</a:t>
            </a:r>
          </a:p>
        </p:txBody>
      </p:sp>
      <p:sp>
        <p:nvSpPr>
          <p:cNvPr id="10" name="PlaceHolder 9"/>
          <p:cNvSpPr>
            <a:spLocks noGrp="1"/>
          </p:cNvSpPr>
          <p:nvPr>
            <p:ph type="sldNum" idx="11"/>
          </p:nvPr>
        </p:nvSpPr>
        <p:spPr/>
        <p:txBody>
          <a:bodyPr/>
          <a:p>
            <a:fld id="{22945F80-D320-4B5C-8E4E-95039F96D53C}" type="slidenum">
              <a:t>&lt;#&gt;</a:t>
            </a:fld>
          </a:p>
        </p:txBody>
      </p:sp>
      <p:sp>
        <p:nvSpPr>
          <p:cNvPr id="11" name="PlaceHolder 10"/>
          <p:cNvSpPr>
            <a:spLocks noGrp="1"/>
          </p:cNvSpPr>
          <p:nvPr>
            <p:ph type="dt" idx="12"/>
          </p:nvPr>
        </p:nvSpPr>
        <p:spPr/>
        <p:txBody>
          <a:bodyPr/>
          <a:p>
            <a:r>
              <a:rPr lang="it-IT"/>
              <a:t/>
            </a: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3"/>
          </p:nvPr>
        </p:nvSpPr>
        <p:spPr/>
        <p:txBody>
          <a:bodyPr/>
          <a:p>
            <a:r>
              <a:t>Footer</a:t>
            </a:r>
          </a:p>
        </p:txBody>
      </p:sp>
      <p:sp>
        <p:nvSpPr>
          <p:cNvPr id="3" name="PlaceHolder 2"/>
          <p:cNvSpPr>
            <a:spLocks noGrp="1"/>
          </p:cNvSpPr>
          <p:nvPr>
            <p:ph type="sldNum" idx="14"/>
          </p:nvPr>
        </p:nvSpPr>
        <p:spPr/>
        <p:txBody>
          <a:bodyPr/>
          <a:p>
            <a:fld id="{8F95FB75-031F-488D-9F8E-04419887911B}" type="slidenum">
              <a:t>&lt;#&gt;</a:t>
            </a:fld>
          </a:p>
        </p:txBody>
      </p:sp>
      <p:sp>
        <p:nvSpPr>
          <p:cNvPr id="4" name="PlaceHolder 3"/>
          <p:cNvSpPr>
            <a:spLocks noGrp="1"/>
          </p:cNvSpPr>
          <p:nvPr>
            <p:ph type="dt" idx="15"/>
          </p:nvPr>
        </p:nvSpPr>
        <p:spPr/>
        <p:txBody>
          <a:bodyPr/>
          <a:p>
            <a:r>
              <a:rPr lang="it-IT"/>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46A9414A-FFDB-4DB5-BF2F-A3AFB20F7837}" type="slidenum">
              <a:t>&lt;#&gt;</a:t>
            </a:fld>
          </a:p>
        </p:txBody>
      </p:sp>
      <p:sp>
        <p:nvSpPr>
          <p:cNvPr id="5" name="PlaceHolder 4"/>
          <p:cNvSpPr>
            <a:spLocks noGrp="1"/>
          </p:cNvSpPr>
          <p:nvPr>
            <p:ph type="dt" idx="3"/>
          </p:nvPr>
        </p:nvSpPr>
        <p:spPr/>
        <p:txBody>
          <a:bodyPr/>
          <a:p>
            <a:r>
              <a:rPr lang="it-IT"/>
              <a:t/>
            </a: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3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23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it-IT" sz="3200" spc="-1" strike="noStrike">
              <a:latin typeface="Arial"/>
            </a:endParaRPr>
          </a:p>
        </p:txBody>
      </p:sp>
      <p:sp>
        <p:nvSpPr>
          <p:cNvPr id="4" name="PlaceHolder 3"/>
          <p:cNvSpPr>
            <a:spLocks noGrp="1"/>
          </p:cNvSpPr>
          <p:nvPr>
            <p:ph type="ftr" idx="13"/>
          </p:nvPr>
        </p:nvSpPr>
        <p:spPr/>
        <p:txBody>
          <a:bodyPr/>
          <a:p>
            <a:r>
              <a:t>Footer</a:t>
            </a:r>
          </a:p>
        </p:txBody>
      </p:sp>
      <p:sp>
        <p:nvSpPr>
          <p:cNvPr id="5" name="PlaceHolder 4"/>
          <p:cNvSpPr>
            <a:spLocks noGrp="1"/>
          </p:cNvSpPr>
          <p:nvPr>
            <p:ph type="sldNum" idx="14"/>
          </p:nvPr>
        </p:nvSpPr>
        <p:spPr/>
        <p:txBody>
          <a:bodyPr/>
          <a:p>
            <a:fld id="{01E2A9EE-137C-473C-AB84-9402C5051E12}" type="slidenum">
              <a:t>&lt;#&gt;</a:t>
            </a:fld>
          </a:p>
        </p:txBody>
      </p:sp>
      <p:sp>
        <p:nvSpPr>
          <p:cNvPr id="6" name="PlaceHolder 5"/>
          <p:cNvSpPr>
            <a:spLocks noGrp="1"/>
          </p:cNvSpPr>
          <p:nvPr>
            <p:ph type="dt" idx="15"/>
          </p:nvPr>
        </p:nvSpPr>
        <p:spPr/>
        <p:txBody>
          <a:bodyPr/>
          <a:p>
            <a:r>
              <a:rPr lang="it-IT"/>
              <a:t/>
            </a: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23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it-IT" sz="3200" spc="-1" strike="noStrike">
              <a:latin typeface="Arial"/>
            </a:endParaRPr>
          </a:p>
        </p:txBody>
      </p:sp>
      <p:sp>
        <p:nvSpPr>
          <p:cNvPr id="4" name="PlaceHolder 3"/>
          <p:cNvSpPr>
            <a:spLocks noGrp="1"/>
          </p:cNvSpPr>
          <p:nvPr>
            <p:ph type="ftr" idx="13"/>
          </p:nvPr>
        </p:nvSpPr>
        <p:spPr/>
        <p:txBody>
          <a:bodyPr/>
          <a:p>
            <a:r>
              <a:t>Footer</a:t>
            </a:r>
          </a:p>
        </p:txBody>
      </p:sp>
      <p:sp>
        <p:nvSpPr>
          <p:cNvPr id="5" name="PlaceHolder 4"/>
          <p:cNvSpPr>
            <a:spLocks noGrp="1"/>
          </p:cNvSpPr>
          <p:nvPr>
            <p:ph type="sldNum" idx="14"/>
          </p:nvPr>
        </p:nvSpPr>
        <p:spPr/>
        <p:txBody>
          <a:bodyPr/>
          <a:p>
            <a:fld id="{CAD42C22-7C0B-4483-A6CD-A5BF8DD04B88}" type="slidenum">
              <a:t>&lt;#&gt;</a:t>
            </a:fld>
          </a:p>
        </p:txBody>
      </p:sp>
      <p:sp>
        <p:nvSpPr>
          <p:cNvPr id="6" name="PlaceHolder 5"/>
          <p:cNvSpPr>
            <a:spLocks noGrp="1"/>
          </p:cNvSpPr>
          <p:nvPr>
            <p:ph type="dt" idx="15"/>
          </p:nvPr>
        </p:nvSpPr>
        <p:spPr/>
        <p:txBody>
          <a:bodyPr/>
          <a:p>
            <a:r>
              <a:rPr lang="it-IT"/>
              <a:t/>
            </a: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24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it-IT" sz="3200" spc="-1" strike="noStrike">
              <a:latin typeface="Arial"/>
            </a:endParaRPr>
          </a:p>
        </p:txBody>
      </p:sp>
      <p:sp>
        <p:nvSpPr>
          <p:cNvPr id="24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it-IT" sz="3200" spc="-1" strike="noStrike">
              <a:latin typeface="Arial"/>
            </a:endParaRPr>
          </a:p>
        </p:txBody>
      </p:sp>
      <p:sp>
        <p:nvSpPr>
          <p:cNvPr id="5" name="PlaceHolder 4"/>
          <p:cNvSpPr>
            <a:spLocks noGrp="1"/>
          </p:cNvSpPr>
          <p:nvPr>
            <p:ph type="ftr" idx="13"/>
          </p:nvPr>
        </p:nvSpPr>
        <p:spPr/>
        <p:txBody>
          <a:bodyPr/>
          <a:p>
            <a:r>
              <a:t>Footer</a:t>
            </a:r>
          </a:p>
        </p:txBody>
      </p:sp>
      <p:sp>
        <p:nvSpPr>
          <p:cNvPr id="6" name="PlaceHolder 5"/>
          <p:cNvSpPr>
            <a:spLocks noGrp="1"/>
          </p:cNvSpPr>
          <p:nvPr>
            <p:ph type="sldNum" idx="14"/>
          </p:nvPr>
        </p:nvSpPr>
        <p:spPr/>
        <p:txBody>
          <a:bodyPr/>
          <a:p>
            <a:fld id="{686B9516-356C-44C1-9FEE-F4D9A40FDF5B}" type="slidenum">
              <a:t>&lt;#&gt;</a:t>
            </a:fld>
          </a:p>
        </p:txBody>
      </p:sp>
      <p:sp>
        <p:nvSpPr>
          <p:cNvPr id="7" name="PlaceHolder 6"/>
          <p:cNvSpPr>
            <a:spLocks noGrp="1"/>
          </p:cNvSpPr>
          <p:nvPr>
            <p:ph type="dt" idx="15"/>
          </p:nvPr>
        </p:nvSpPr>
        <p:spPr/>
        <p:txBody>
          <a:bodyPr/>
          <a:p>
            <a:r>
              <a:rPr lang="it-IT"/>
              <a:t/>
            </a: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3" name="PlaceHolder 2"/>
          <p:cNvSpPr>
            <a:spLocks noGrp="1"/>
          </p:cNvSpPr>
          <p:nvPr>
            <p:ph type="ftr" idx="13"/>
          </p:nvPr>
        </p:nvSpPr>
        <p:spPr/>
        <p:txBody>
          <a:bodyPr/>
          <a:p>
            <a:r>
              <a:t>Footer</a:t>
            </a:r>
          </a:p>
        </p:txBody>
      </p:sp>
      <p:sp>
        <p:nvSpPr>
          <p:cNvPr id="4" name="PlaceHolder 3"/>
          <p:cNvSpPr>
            <a:spLocks noGrp="1"/>
          </p:cNvSpPr>
          <p:nvPr>
            <p:ph type="sldNum" idx="14"/>
          </p:nvPr>
        </p:nvSpPr>
        <p:spPr/>
        <p:txBody>
          <a:bodyPr/>
          <a:p>
            <a:fld id="{D0993C8A-B272-4916-9D7A-47FAD446B9BD}" type="slidenum">
              <a:t>&lt;#&gt;</a:t>
            </a:fld>
          </a:p>
        </p:txBody>
      </p:sp>
      <p:sp>
        <p:nvSpPr>
          <p:cNvPr id="5" name="PlaceHolder 4"/>
          <p:cNvSpPr>
            <a:spLocks noGrp="1"/>
          </p:cNvSpPr>
          <p:nvPr>
            <p:ph type="dt" idx="15"/>
          </p:nvPr>
        </p:nvSpPr>
        <p:spPr/>
        <p:txBody>
          <a:bodyPr/>
          <a:p>
            <a:r>
              <a:rPr lang="it-IT"/>
              <a:t/>
            </a: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it-IT" sz="3200" spc="-1" strike="noStrike">
              <a:latin typeface="Arial"/>
            </a:endParaRPr>
          </a:p>
        </p:txBody>
      </p:sp>
      <p:sp>
        <p:nvSpPr>
          <p:cNvPr id="3" name="PlaceHolder 2"/>
          <p:cNvSpPr>
            <a:spLocks noGrp="1"/>
          </p:cNvSpPr>
          <p:nvPr>
            <p:ph type="ftr" idx="13"/>
          </p:nvPr>
        </p:nvSpPr>
        <p:spPr/>
        <p:txBody>
          <a:bodyPr/>
          <a:p>
            <a:r>
              <a:t>Footer</a:t>
            </a:r>
          </a:p>
        </p:txBody>
      </p:sp>
      <p:sp>
        <p:nvSpPr>
          <p:cNvPr id="4" name="PlaceHolder 3"/>
          <p:cNvSpPr>
            <a:spLocks noGrp="1"/>
          </p:cNvSpPr>
          <p:nvPr>
            <p:ph type="sldNum" idx="14"/>
          </p:nvPr>
        </p:nvSpPr>
        <p:spPr/>
        <p:txBody>
          <a:bodyPr/>
          <a:p>
            <a:fld id="{ADEC2A7A-9961-4607-BE1B-93FE0D46FE2E}" type="slidenum">
              <a:t>&lt;#&gt;</a:t>
            </a:fld>
          </a:p>
        </p:txBody>
      </p:sp>
      <p:sp>
        <p:nvSpPr>
          <p:cNvPr id="5" name="PlaceHolder 4"/>
          <p:cNvSpPr>
            <a:spLocks noGrp="1"/>
          </p:cNvSpPr>
          <p:nvPr>
            <p:ph type="dt" idx="15"/>
          </p:nvPr>
        </p:nvSpPr>
        <p:spPr/>
        <p:txBody>
          <a:bodyPr/>
          <a:p>
            <a:r>
              <a:rPr lang="it-IT"/>
              <a:t/>
            </a: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4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24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24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it-IT" sz="3200" spc="-1" strike="noStrike">
              <a:latin typeface="Arial"/>
            </a:endParaRPr>
          </a:p>
        </p:txBody>
      </p:sp>
      <p:sp>
        <p:nvSpPr>
          <p:cNvPr id="24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6" name="PlaceHolder 5"/>
          <p:cNvSpPr>
            <a:spLocks noGrp="1"/>
          </p:cNvSpPr>
          <p:nvPr>
            <p:ph type="ftr" idx="13"/>
          </p:nvPr>
        </p:nvSpPr>
        <p:spPr/>
        <p:txBody>
          <a:bodyPr/>
          <a:p>
            <a:r>
              <a:t>Footer</a:t>
            </a:r>
          </a:p>
        </p:txBody>
      </p:sp>
      <p:sp>
        <p:nvSpPr>
          <p:cNvPr id="7" name="PlaceHolder 6"/>
          <p:cNvSpPr>
            <a:spLocks noGrp="1"/>
          </p:cNvSpPr>
          <p:nvPr>
            <p:ph type="sldNum" idx="14"/>
          </p:nvPr>
        </p:nvSpPr>
        <p:spPr/>
        <p:txBody>
          <a:bodyPr/>
          <a:p>
            <a:fld id="{E9EE428F-550A-47B0-AAFB-CD1625C4D250}" type="slidenum">
              <a:t>&lt;#&gt;</a:t>
            </a:fld>
          </a:p>
        </p:txBody>
      </p:sp>
      <p:sp>
        <p:nvSpPr>
          <p:cNvPr id="8" name="PlaceHolder 7"/>
          <p:cNvSpPr>
            <a:spLocks noGrp="1"/>
          </p:cNvSpPr>
          <p:nvPr>
            <p:ph type="dt" idx="15"/>
          </p:nvPr>
        </p:nvSpPr>
        <p:spPr/>
        <p:txBody>
          <a:bodyPr/>
          <a:p>
            <a:r>
              <a:rPr lang="it-IT"/>
              <a:t/>
            </a: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25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it-IT" sz="3200" spc="-1" strike="noStrike">
              <a:latin typeface="Arial"/>
            </a:endParaRPr>
          </a:p>
        </p:txBody>
      </p:sp>
      <p:sp>
        <p:nvSpPr>
          <p:cNvPr id="25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25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6" name="PlaceHolder 5"/>
          <p:cNvSpPr>
            <a:spLocks noGrp="1"/>
          </p:cNvSpPr>
          <p:nvPr>
            <p:ph type="ftr" idx="13"/>
          </p:nvPr>
        </p:nvSpPr>
        <p:spPr/>
        <p:txBody>
          <a:bodyPr/>
          <a:p>
            <a:r>
              <a:t>Footer</a:t>
            </a:r>
          </a:p>
        </p:txBody>
      </p:sp>
      <p:sp>
        <p:nvSpPr>
          <p:cNvPr id="7" name="PlaceHolder 6"/>
          <p:cNvSpPr>
            <a:spLocks noGrp="1"/>
          </p:cNvSpPr>
          <p:nvPr>
            <p:ph type="sldNum" idx="14"/>
          </p:nvPr>
        </p:nvSpPr>
        <p:spPr/>
        <p:txBody>
          <a:bodyPr/>
          <a:p>
            <a:fld id="{32B63324-3E92-4A40-AEAB-90DFFB81A206}" type="slidenum">
              <a:t>&lt;#&gt;</a:t>
            </a:fld>
          </a:p>
        </p:txBody>
      </p:sp>
      <p:sp>
        <p:nvSpPr>
          <p:cNvPr id="8" name="PlaceHolder 7"/>
          <p:cNvSpPr>
            <a:spLocks noGrp="1"/>
          </p:cNvSpPr>
          <p:nvPr>
            <p:ph type="dt" idx="15"/>
          </p:nvPr>
        </p:nvSpPr>
        <p:spPr/>
        <p:txBody>
          <a:bodyPr/>
          <a:p>
            <a:r>
              <a:rPr lang="it-IT"/>
              <a:t/>
            </a: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25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25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25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6" name="PlaceHolder 5"/>
          <p:cNvSpPr>
            <a:spLocks noGrp="1"/>
          </p:cNvSpPr>
          <p:nvPr>
            <p:ph type="ftr" idx="13"/>
          </p:nvPr>
        </p:nvSpPr>
        <p:spPr/>
        <p:txBody>
          <a:bodyPr/>
          <a:p>
            <a:r>
              <a:t>Footer</a:t>
            </a:r>
          </a:p>
        </p:txBody>
      </p:sp>
      <p:sp>
        <p:nvSpPr>
          <p:cNvPr id="7" name="PlaceHolder 6"/>
          <p:cNvSpPr>
            <a:spLocks noGrp="1"/>
          </p:cNvSpPr>
          <p:nvPr>
            <p:ph type="sldNum" idx="14"/>
          </p:nvPr>
        </p:nvSpPr>
        <p:spPr/>
        <p:txBody>
          <a:bodyPr/>
          <a:p>
            <a:fld id="{0C9486AB-6212-47DD-A1A4-FA9DFAC252D2}" type="slidenum">
              <a:t>&lt;#&gt;</a:t>
            </a:fld>
          </a:p>
        </p:txBody>
      </p:sp>
      <p:sp>
        <p:nvSpPr>
          <p:cNvPr id="8" name="PlaceHolder 7"/>
          <p:cNvSpPr>
            <a:spLocks noGrp="1"/>
          </p:cNvSpPr>
          <p:nvPr>
            <p:ph type="dt" idx="15"/>
          </p:nvPr>
        </p:nvSpPr>
        <p:spPr/>
        <p:txBody>
          <a:bodyPr/>
          <a:p>
            <a:r>
              <a:rPr lang="it-IT"/>
              <a:t/>
            </a: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5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25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25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5" name="PlaceHolder 4"/>
          <p:cNvSpPr>
            <a:spLocks noGrp="1"/>
          </p:cNvSpPr>
          <p:nvPr>
            <p:ph type="ftr" idx="13"/>
          </p:nvPr>
        </p:nvSpPr>
        <p:spPr/>
        <p:txBody>
          <a:bodyPr/>
          <a:p>
            <a:r>
              <a:t>Footer</a:t>
            </a:r>
          </a:p>
        </p:txBody>
      </p:sp>
      <p:sp>
        <p:nvSpPr>
          <p:cNvPr id="6" name="PlaceHolder 5"/>
          <p:cNvSpPr>
            <a:spLocks noGrp="1"/>
          </p:cNvSpPr>
          <p:nvPr>
            <p:ph type="sldNum" idx="14"/>
          </p:nvPr>
        </p:nvSpPr>
        <p:spPr/>
        <p:txBody>
          <a:bodyPr/>
          <a:p>
            <a:fld id="{4DACC18D-626D-4237-BD84-2E7F8CF2073E}" type="slidenum">
              <a:t>&lt;#&gt;</a:t>
            </a:fld>
          </a:p>
        </p:txBody>
      </p:sp>
      <p:sp>
        <p:nvSpPr>
          <p:cNvPr id="7" name="PlaceHolder 6"/>
          <p:cNvSpPr>
            <a:spLocks noGrp="1"/>
          </p:cNvSpPr>
          <p:nvPr>
            <p:ph type="dt" idx="15"/>
          </p:nvPr>
        </p:nvSpPr>
        <p:spPr/>
        <p:txBody>
          <a:bodyPr/>
          <a:p>
            <a:r>
              <a:rPr lang="it-IT"/>
              <a:t/>
            </a: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26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26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26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26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7" name="PlaceHolder 6"/>
          <p:cNvSpPr>
            <a:spLocks noGrp="1"/>
          </p:cNvSpPr>
          <p:nvPr>
            <p:ph type="ftr" idx="13"/>
          </p:nvPr>
        </p:nvSpPr>
        <p:spPr/>
        <p:txBody>
          <a:bodyPr/>
          <a:p>
            <a:r>
              <a:t>Footer</a:t>
            </a:r>
          </a:p>
        </p:txBody>
      </p:sp>
      <p:sp>
        <p:nvSpPr>
          <p:cNvPr id="8" name="PlaceHolder 7"/>
          <p:cNvSpPr>
            <a:spLocks noGrp="1"/>
          </p:cNvSpPr>
          <p:nvPr>
            <p:ph type="sldNum" idx="14"/>
          </p:nvPr>
        </p:nvSpPr>
        <p:spPr/>
        <p:txBody>
          <a:bodyPr/>
          <a:p>
            <a:fld id="{32A46363-6F0E-43C3-8F25-7158F514DBA5}" type="slidenum">
              <a:t>&lt;#&gt;</a:t>
            </a:fld>
          </a:p>
        </p:txBody>
      </p:sp>
      <p:sp>
        <p:nvSpPr>
          <p:cNvPr id="9" name="PlaceHolder 8"/>
          <p:cNvSpPr>
            <a:spLocks noGrp="1"/>
          </p:cNvSpPr>
          <p:nvPr>
            <p:ph type="dt" idx="15"/>
          </p:nvPr>
        </p:nvSpPr>
        <p:spPr/>
        <p:txBody>
          <a:bodyPr/>
          <a:p>
            <a:r>
              <a:rPr lang="it-IT"/>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5"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it-IT" sz="3200" spc="-1" strike="noStrike">
              <a:latin typeface="Arial"/>
            </a:endParaRPr>
          </a:p>
        </p:txBody>
      </p:sp>
      <p:sp>
        <p:nvSpPr>
          <p:cNvPr id="3" name="PlaceHolder 2"/>
          <p:cNvSpPr>
            <a:spLocks noGrp="1"/>
          </p:cNvSpPr>
          <p:nvPr>
            <p:ph type="ftr" idx="1"/>
          </p:nvPr>
        </p:nvSpPr>
        <p:spPr/>
        <p:txBody>
          <a:bodyPr/>
          <a:p>
            <a:r>
              <a:t>Footer</a:t>
            </a:r>
          </a:p>
        </p:txBody>
      </p:sp>
      <p:sp>
        <p:nvSpPr>
          <p:cNvPr id="4" name="PlaceHolder 3"/>
          <p:cNvSpPr>
            <a:spLocks noGrp="1"/>
          </p:cNvSpPr>
          <p:nvPr>
            <p:ph type="sldNum" idx="2"/>
          </p:nvPr>
        </p:nvSpPr>
        <p:spPr/>
        <p:txBody>
          <a:bodyPr/>
          <a:p>
            <a:fld id="{890821F5-12F9-4E00-9D75-E71B17406F2F}" type="slidenum">
              <a:t>&lt;#&gt;</a:t>
            </a:fld>
          </a:p>
        </p:txBody>
      </p:sp>
      <p:sp>
        <p:nvSpPr>
          <p:cNvPr id="5" name="PlaceHolder 4"/>
          <p:cNvSpPr>
            <a:spLocks noGrp="1"/>
          </p:cNvSpPr>
          <p:nvPr>
            <p:ph type="dt" idx="3"/>
          </p:nvPr>
        </p:nvSpPr>
        <p:spPr/>
        <p:txBody>
          <a:bodyPr/>
          <a:p>
            <a:r>
              <a:rPr lang="it-IT"/>
              <a:t/>
            </a: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26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26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26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26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27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27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9" name="PlaceHolder 8"/>
          <p:cNvSpPr>
            <a:spLocks noGrp="1"/>
          </p:cNvSpPr>
          <p:nvPr>
            <p:ph type="ftr" idx="13"/>
          </p:nvPr>
        </p:nvSpPr>
        <p:spPr/>
        <p:txBody>
          <a:bodyPr/>
          <a:p>
            <a:r>
              <a:t>Footer</a:t>
            </a:r>
          </a:p>
        </p:txBody>
      </p:sp>
      <p:sp>
        <p:nvSpPr>
          <p:cNvPr id="10" name="PlaceHolder 9"/>
          <p:cNvSpPr>
            <a:spLocks noGrp="1"/>
          </p:cNvSpPr>
          <p:nvPr>
            <p:ph type="sldNum" idx="14"/>
          </p:nvPr>
        </p:nvSpPr>
        <p:spPr/>
        <p:txBody>
          <a:bodyPr/>
          <a:p>
            <a:fld id="{F62689E9-1645-4CA8-8D47-00D220D20557}" type="slidenum">
              <a:t>&lt;#&gt;</a:t>
            </a:fld>
          </a:p>
        </p:txBody>
      </p:sp>
      <p:sp>
        <p:nvSpPr>
          <p:cNvPr id="11" name="PlaceHolder 10"/>
          <p:cNvSpPr>
            <a:spLocks noGrp="1"/>
          </p:cNvSpPr>
          <p:nvPr>
            <p:ph type="dt" idx="15"/>
          </p:nvPr>
        </p:nvSpPr>
        <p:spPr/>
        <p:txBody>
          <a:bodyPr/>
          <a:p>
            <a:r>
              <a:rPr lang="it-IT"/>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3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3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it-IT" sz="3200" spc="-1" strike="noStrike">
              <a:latin typeface="Arial"/>
            </a:endParaRPr>
          </a:p>
        </p:txBody>
      </p:sp>
      <p:sp>
        <p:nvSpPr>
          <p:cNvPr id="3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0983180A-4D08-4651-9B8B-74051E6DA9D0}" type="slidenum">
              <a:t>&lt;#&gt;</a:t>
            </a:fld>
          </a:p>
        </p:txBody>
      </p:sp>
      <p:sp>
        <p:nvSpPr>
          <p:cNvPr id="8" name="PlaceHolder 7"/>
          <p:cNvSpPr>
            <a:spLocks noGrp="1"/>
          </p:cNvSpPr>
          <p:nvPr>
            <p:ph type="dt" idx="3"/>
          </p:nvPr>
        </p:nvSpPr>
        <p:spPr/>
        <p:txBody>
          <a:bodyPr/>
          <a:p>
            <a:r>
              <a:rPr lang="it-IT"/>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4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it-IT" sz="3200" spc="-1" strike="noStrike">
              <a:latin typeface="Arial"/>
            </a:endParaRPr>
          </a:p>
        </p:txBody>
      </p:sp>
      <p:sp>
        <p:nvSpPr>
          <p:cNvPr id="4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43"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05D8CE3C-368F-47E7-9C1F-A61A62393A88}" type="slidenum">
              <a:t>&lt;#&gt;</a:t>
            </a:fld>
          </a:p>
        </p:txBody>
      </p:sp>
      <p:sp>
        <p:nvSpPr>
          <p:cNvPr id="8" name="PlaceHolder 7"/>
          <p:cNvSpPr>
            <a:spLocks noGrp="1"/>
          </p:cNvSpPr>
          <p:nvPr>
            <p:ph type="dt" idx="3"/>
          </p:nvPr>
        </p:nvSpPr>
        <p:spPr/>
        <p:txBody>
          <a:bodyPr/>
          <a:p>
            <a:r>
              <a:rPr lang="it-IT"/>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it-IT" sz="4400" spc="-1" strike="noStrike">
              <a:latin typeface="Arial"/>
            </a:endParaRPr>
          </a:p>
        </p:txBody>
      </p:sp>
      <p:sp>
        <p:nvSpPr>
          <p:cNvPr id="45"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it-IT" sz="3200" spc="-1" strike="noStrike">
              <a:latin typeface="Arial"/>
            </a:endParaRPr>
          </a:p>
        </p:txBody>
      </p:sp>
      <p:sp>
        <p:nvSpPr>
          <p:cNvPr id="47"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it-IT" sz="3200" spc="-1" strike="noStrike">
              <a:latin typeface="Arial"/>
            </a:endParaRPr>
          </a:p>
        </p:txBody>
      </p:sp>
      <p:sp>
        <p:nvSpPr>
          <p:cNvPr id="6" name="PlaceHolder 5"/>
          <p:cNvSpPr>
            <a:spLocks noGrp="1"/>
          </p:cNvSpPr>
          <p:nvPr>
            <p:ph type="ftr" idx="1"/>
          </p:nvPr>
        </p:nvSpPr>
        <p:spPr/>
        <p:txBody>
          <a:bodyPr/>
          <a:p>
            <a:r>
              <a:t>Footer</a:t>
            </a:r>
          </a:p>
        </p:txBody>
      </p:sp>
      <p:sp>
        <p:nvSpPr>
          <p:cNvPr id="7" name="PlaceHolder 6"/>
          <p:cNvSpPr>
            <a:spLocks noGrp="1"/>
          </p:cNvSpPr>
          <p:nvPr>
            <p:ph type="sldNum" idx="2"/>
          </p:nvPr>
        </p:nvSpPr>
        <p:spPr/>
        <p:txBody>
          <a:bodyPr/>
          <a:p>
            <a:fld id="{0448CBD1-6104-42E5-9234-9F891911ECC4}" type="slidenum">
              <a:t>&lt;#&gt;</a:t>
            </a:fld>
          </a:p>
        </p:txBody>
      </p:sp>
      <p:sp>
        <p:nvSpPr>
          <p:cNvPr id="8" name="PlaceHolder 7"/>
          <p:cNvSpPr>
            <a:spLocks noGrp="1"/>
          </p:cNvSpPr>
          <p:nvPr>
            <p:ph type="dt" idx="3"/>
          </p:nvPr>
        </p:nvSpPr>
        <p:spPr/>
        <p:txBody>
          <a:bodyPr/>
          <a:p>
            <a:r>
              <a:rPr lang="it-IT"/>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 Id="rId11" Type="http://schemas.openxmlformats.org/officeDocument/2006/relationships/slideLayout" Target="../slideLayouts/slideLayout58.xml"/><Relationship Id="rId12" Type="http://schemas.openxmlformats.org/officeDocument/2006/relationships/slideLayout" Target="../slideLayouts/slideLayout59.xml"/><Relationship Id="rId13"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0" name="Group 6"/>
          <p:cNvGrpSpPr/>
          <p:nvPr/>
        </p:nvGrpSpPr>
        <p:grpSpPr>
          <a:xfrm>
            <a:off x="0" y="-8640"/>
            <a:ext cx="12191400" cy="6866640"/>
            <a:chOff x="0" y="-8640"/>
            <a:chExt cx="12191400" cy="6866640"/>
          </a:xfrm>
        </p:grpSpPr>
        <p:sp>
          <p:nvSpPr>
            <p:cNvPr id="1" name="Straight Connector 19"/>
            <p:cNvSpPr/>
            <p:nvPr/>
          </p:nvSpPr>
          <p:spPr>
            <a:xfrm>
              <a:off x="9370800" y="0"/>
              <a:ext cx="1219320" cy="6858000"/>
            </a:xfrm>
            <a:prstGeom prst="line">
              <a:avLst/>
            </a:prstGeom>
            <a:ln cap="rnd" w="9525">
              <a:solidFill>
                <a:srgbClr val="bfbfbf"/>
              </a:solidFill>
              <a:round/>
            </a:ln>
          </p:spPr>
          <p:style>
            <a:lnRef idx="2">
              <a:schemeClr val="accent1"/>
            </a:lnRef>
            <a:fillRef idx="0">
              <a:schemeClr val="accent1"/>
            </a:fillRef>
            <a:effectRef idx="1">
              <a:schemeClr val="accent1"/>
            </a:effectRef>
            <a:fontRef idx="minor"/>
          </p:style>
        </p:sp>
        <p:sp>
          <p:nvSpPr>
            <p:cNvPr id="2" name="Straight Connector 20"/>
            <p:cNvSpPr/>
            <p:nvPr/>
          </p:nvSpPr>
          <p:spPr>
            <a:xfrm flipH="1">
              <a:off x="7425000" y="3681360"/>
              <a:ext cx="4763520" cy="3176640"/>
            </a:xfrm>
            <a:prstGeom prst="line">
              <a:avLst/>
            </a:prstGeom>
            <a:ln cap="rnd" w="9525">
              <a:solidFill>
                <a:srgbClr val="d9d9d9"/>
              </a:solidFill>
              <a:round/>
            </a:ln>
          </p:spPr>
          <p:style>
            <a:lnRef idx="2">
              <a:schemeClr val="accent1"/>
            </a:lnRef>
            <a:fillRef idx="0">
              <a:schemeClr val="accent1"/>
            </a:fillRef>
            <a:effectRef idx="1">
              <a:schemeClr val="accent1"/>
            </a:effectRef>
            <a:fontRef idx="minor"/>
          </p:style>
        </p:sp>
        <p:sp>
          <p:nvSpPr>
            <p:cNvPr id="3" name="Rectangle 23"/>
            <p:cNvSpPr/>
            <p:nvPr/>
          </p:nvSpPr>
          <p:spPr>
            <a:xfrm>
              <a:off x="9181440" y="-8640"/>
              <a:ext cx="3006720" cy="6865920"/>
            </a:xfrm>
            <a:custGeom>
              <a:avLst/>
              <a:gd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4" name="Rectangle 25"/>
            <p:cNvSpPr/>
            <p:nvPr/>
          </p:nvSpPr>
          <p:spPr>
            <a:xfrm>
              <a:off x="9603360" y="-8640"/>
              <a:ext cx="2587680" cy="6865920"/>
            </a:xfrm>
            <a:custGeom>
              <a:avLst/>
              <a:gd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5"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 name="Rectangle 27"/>
            <p:cNvSpPr/>
            <p:nvPr/>
          </p:nvSpPr>
          <p:spPr>
            <a:xfrm>
              <a:off x="9334440" y="-8640"/>
              <a:ext cx="2853720" cy="6865920"/>
            </a:xfrm>
            <a:custGeom>
              <a:avLst/>
              <a:gdLst/>
              <a:ah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 name="Rectangle 28"/>
            <p:cNvSpPr/>
            <p:nvPr/>
          </p:nvSpPr>
          <p:spPr>
            <a:xfrm>
              <a:off x="10898640" y="-8640"/>
              <a:ext cx="1289520" cy="6865920"/>
            </a:xfrm>
            <a:custGeom>
              <a:avLst/>
              <a:gd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8" name="Rectangle 29"/>
            <p:cNvSpPr/>
            <p:nvPr/>
          </p:nvSpPr>
          <p:spPr>
            <a:xfrm>
              <a:off x="10938960" y="-8640"/>
              <a:ext cx="1249200" cy="6865920"/>
            </a:xfrm>
            <a:custGeom>
              <a:avLst/>
              <a:gdLst/>
              <a:ah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9"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0"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grpSp>
      <p:grpSp>
        <p:nvGrpSpPr>
          <p:cNvPr id="11" name="Group 6"/>
          <p:cNvGrpSpPr/>
          <p:nvPr/>
        </p:nvGrpSpPr>
        <p:grpSpPr>
          <a:xfrm>
            <a:off x="720" y="-8640"/>
            <a:ext cx="12190680" cy="6866640"/>
            <a:chOff x="720" y="-8640"/>
            <a:chExt cx="12190680" cy="6866640"/>
          </a:xfrm>
        </p:grpSpPr>
        <p:sp>
          <p:nvSpPr>
            <p:cNvPr id="12" name="Straight Connector 31"/>
            <p:cNvSpPr/>
            <p:nvPr/>
          </p:nvSpPr>
          <p:spPr>
            <a:xfrm>
              <a:off x="9370800" y="0"/>
              <a:ext cx="1219320" cy="6858000"/>
            </a:xfrm>
            <a:prstGeom prst="line">
              <a:avLst/>
            </a:prstGeom>
            <a:ln cap="rnd" w="9525">
              <a:solidFill>
                <a:srgbClr val="bfbfbf"/>
              </a:solidFill>
              <a:round/>
            </a:ln>
          </p:spPr>
          <p:style>
            <a:lnRef idx="2">
              <a:schemeClr val="accent1"/>
            </a:lnRef>
            <a:fillRef idx="0">
              <a:schemeClr val="accent1"/>
            </a:fillRef>
            <a:effectRef idx="1">
              <a:schemeClr val="accent1"/>
            </a:effectRef>
            <a:fontRef idx="minor"/>
          </p:style>
        </p:sp>
        <p:sp>
          <p:nvSpPr>
            <p:cNvPr id="13" name="Straight Connector 20"/>
            <p:cNvSpPr/>
            <p:nvPr/>
          </p:nvSpPr>
          <p:spPr>
            <a:xfrm flipH="1">
              <a:off x="7425000" y="3681360"/>
              <a:ext cx="4763520" cy="3176640"/>
            </a:xfrm>
            <a:prstGeom prst="line">
              <a:avLst/>
            </a:prstGeom>
            <a:ln cap="rnd" w="9525">
              <a:solidFill>
                <a:srgbClr val="d9d9d9"/>
              </a:solidFill>
              <a:round/>
            </a:ln>
          </p:spPr>
          <p:style>
            <a:lnRef idx="2">
              <a:schemeClr val="accent1"/>
            </a:lnRef>
            <a:fillRef idx="0">
              <a:schemeClr val="accent1"/>
            </a:fillRef>
            <a:effectRef idx="1">
              <a:schemeClr val="accent1"/>
            </a:effectRef>
            <a:fontRef idx="minor"/>
          </p:style>
        </p:sp>
        <p:sp>
          <p:nvSpPr>
            <p:cNvPr id="14" name="Rectangle 23"/>
            <p:cNvSpPr/>
            <p:nvPr/>
          </p:nvSpPr>
          <p:spPr>
            <a:xfrm>
              <a:off x="9181440" y="-8640"/>
              <a:ext cx="3006720" cy="6865920"/>
            </a:xfrm>
            <a:custGeom>
              <a:avLst/>
              <a:gd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5" name="Rectangle 25"/>
            <p:cNvSpPr/>
            <p:nvPr/>
          </p:nvSpPr>
          <p:spPr>
            <a:xfrm>
              <a:off x="9603360" y="-8640"/>
              <a:ext cx="2587680" cy="6865920"/>
            </a:xfrm>
            <a:custGeom>
              <a:avLst/>
              <a:gd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6" name="Isosceles Triangle 26"/>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7" name="Rectangle 27"/>
            <p:cNvSpPr/>
            <p:nvPr/>
          </p:nvSpPr>
          <p:spPr>
            <a:xfrm>
              <a:off x="9334440" y="-8640"/>
              <a:ext cx="2853720" cy="6865920"/>
            </a:xfrm>
            <a:custGeom>
              <a:avLst/>
              <a:gdLst/>
              <a:ah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8" name="Rectangle 28"/>
            <p:cNvSpPr/>
            <p:nvPr/>
          </p:nvSpPr>
          <p:spPr>
            <a:xfrm>
              <a:off x="10898640" y="-8640"/>
              <a:ext cx="1289520" cy="6865920"/>
            </a:xfrm>
            <a:custGeom>
              <a:avLst/>
              <a:gd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9" name="Rectangle 29"/>
            <p:cNvSpPr/>
            <p:nvPr/>
          </p:nvSpPr>
          <p:spPr>
            <a:xfrm>
              <a:off x="10938960" y="-8640"/>
              <a:ext cx="1249200" cy="6865920"/>
            </a:xfrm>
            <a:custGeom>
              <a:avLst/>
              <a:gdLst/>
              <a:ah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0" name="Isosceles Triangle 30"/>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1" name="Isosceles Triangle 18"/>
            <p:cNvSpPr/>
            <p:nvPr/>
          </p:nvSpPr>
          <p:spPr>
            <a:xfrm rot="10800000">
              <a:off x="720" y="720"/>
              <a:ext cx="842040" cy="5665320"/>
            </a:xfrm>
            <a:prstGeom prst="triangle">
              <a:avLst>
                <a:gd name="adj" fmla="val 10000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22" name="PlaceHolder 1"/>
          <p:cNvSpPr>
            <a:spLocks noGrp="1"/>
          </p:cNvSpPr>
          <p:nvPr>
            <p:ph type="title"/>
          </p:nvPr>
        </p:nvSpPr>
        <p:spPr>
          <a:xfrm>
            <a:off x="677160" y="609480"/>
            <a:ext cx="8596080" cy="1320120"/>
          </a:xfrm>
          <a:prstGeom prst="rect">
            <a:avLst/>
          </a:prstGeom>
          <a:noFill/>
          <a:ln w="0">
            <a:noFill/>
          </a:ln>
        </p:spPr>
        <p:txBody>
          <a:bodyPr lIns="0" rIns="0" tIns="0" bIns="0" anchor="ctr">
            <a:noAutofit/>
          </a:bodyPr>
          <a:p>
            <a:r>
              <a:rPr b="0" lang="it-IT" sz="1800" spc="-1" strike="noStrike">
                <a:latin typeface="Arial"/>
              </a:rPr>
              <a:t>Fai clic per modificare il formato del testo del titolo</a:t>
            </a:r>
            <a:endParaRPr b="0" lang="it-IT" sz="1800" spc="-1" strike="noStrike">
              <a:latin typeface="Arial"/>
            </a:endParaRPr>
          </a:p>
        </p:txBody>
      </p:sp>
      <p:sp>
        <p:nvSpPr>
          <p:cNvPr id="23" name="PlaceHolder 2"/>
          <p:cNvSpPr>
            <a:spLocks noGrp="1"/>
          </p:cNvSpPr>
          <p:nvPr>
            <p:ph type="ftr" idx="1"/>
          </p:nvPr>
        </p:nvSpPr>
        <p:spPr>
          <a:xfrm>
            <a:off x="677160" y="6041520"/>
            <a:ext cx="6296760" cy="364320"/>
          </a:xfrm>
          <a:prstGeom prst="rect">
            <a:avLst/>
          </a:prstGeom>
          <a:noFill/>
          <a:ln w="0">
            <a:noFill/>
          </a:ln>
        </p:spPr>
        <p:txBody>
          <a:bodyPr lIns="90000" rIns="90000" tIns="45000" bIns="45000" anchor="ctr">
            <a:noAutofit/>
          </a:bodyPr>
          <a:lstStyle>
            <a:lvl1pPr algn="ctr">
              <a:lnSpc>
                <a:spcPct val="100000"/>
              </a:lnSpc>
              <a:buNone/>
              <a:defRPr b="0" lang="it-IT" sz="1400" spc="-1" strike="noStrike">
                <a:latin typeface="Times New Roman"/>
              </a:defRPr>
            </a:lvl1pPr>
          </a:lstStyle>
          <a:p>
            <a:pPr algn="ctr">
              <a:lnSpc>
                <a:spcPct val="100000"/>
              </a:lnSpc>
              <a:buNone/>
            </a:pPr>
            <a:r>
              <a:rPr b="0" lang="it-IT" sz="1400" spc="-1" strike="noStrike">
                <a:latin typeface="Times New Roman"/>
              </a:rPr>
              <a:t>&lt;piè di pagina&gt;</a:t>
            </a:r>
            <a:endParaRPr b="0" lang="it-IT" sz="1400" spc="-1" strike="noStrike">
              <a:latin typeface="Times New Roman"/>
            </a:endParaRPr>
          </a:p>
        </p:txBody>
      </p:sp>
      <p:sp>
        <p:nvSpPr>
          <p:cNvPr id="24" name="PlaceHolder 3"/>
          <p:cNvSpPr>
            <a:spLocks noGrp="1"/>
          </p:cNvSpPr>
          <p:nvPr>
            <p:ph type="sldNum" idx="2"/>
          </p:nvPr>
        </p:nvSpPr>
        <p:spPr>
          <a:xfrm>
            <a:off x="8590680" y="6041520"/>
            <a:ext cx="682560" cy="364320"/>
          </a:xfrm>
          <a:prstGeom prst="rect">
            <a:avLst/>
          </a:prstGeom>
          <a:noFill/>
          <a:ln w="0">
            <a:noFill/>
          </a:ln>
        </p:spPr>
        <p:txBody>
          <a:bodyPr lIns="90000" rIns="90000" tIns="45000" bIns="45000" anchor="ctr">
            <a:noAutofit/>
          </a:bodyPr>
          <a:lstStyle>
            <a:lvl1pPr algn="r">
              <a:lnSpc>
                <a:spcPct val="100000"/>
              </a:lnSpc>
              <a:buNone/>
              <a:defRPr b="0" lang="en-US" sz="900" spc="-1" strike="noStrike">
                <a:solidFill>
                  <a:srgbClr val="90c226"/>
                </a:solidFill>
                <a:latin typeface="Trebuchet MS"/>
              </a:defRPr>
            </a:lvl1pPr>
          </a:lstStyle>
          <a:p>
            <a:pPr algn="r">
              <a:lnSpc>
                <a:spcPct val="100000"/>
              </a:lnSpc>
              <a:buNone/>
            </a:pPr>
            <a:fld id="{0DB6AA9F-4E46-4D0F-8AE6-DBCE6873681D}" type="slidenum">
              <a:rPr b="0" lang="en-US" sz="900" spc="-1" strike="noStrike">
                <a:solidFill>
                  <a:srgbClr val="90c226"/>
                </a:solidFill>
                <a:latin typeface="Trebuchet MS"/>
              </a:rPr>
              <a:t>&lt;numero&gt;</a:t>
            </a:fld>
            <a:endParaRPr b="0" lang="it-IT" sz="900" spc="-1" strike="noStrike">
              <a:latin typeface="Times New Roman"/>
            </a:endParaRPr>
          </a:p>
        </p:txBody>
      </p:sp>
      <p:sp>
        <p:nvSpPr>
          <p:cNvPr id="25" name="PlaceHolder 4"/>
          <p:cNvSpPr>
            <a:spLocks noGrp="1"/>
          </p:cNvSpPr>
          <p:nvPr>
            <p:ph type="dt" idx="3"/>
          </p:nvPr>
        </p:nvSpPr>
        <p:spPr>
          <a:xfrm>
            <a:off x="7205040" y="6041520"/>
            <a:ext cx="911160" cy="364320"/>
          </a:xfrm>
          <a:prstGeom prst="rect">
            <a:avLst/>
          </a:prstGeom>
          <a:noFill/>
          <a:ln w="0">
            <a:noFill/>
          </a:ln>
        </p:spPr>
        <p:txBody>
          <a:bodyPr lIns="90000" rIns="90000" tIns="45000" bIns="45000" anchor="ctr">
            <a:noAutofit/>
          </a:bodyPr>
          <a:lstStyle>
            <a:lvl1pPr>
              <a:defRPr b="0" lang="it-IT" sz="1400" spc="-1" strike="noStrike">
                <a:latin typeface="Times New Roman"/>
              </a:defRPr>
            </a:lvl1pPr>
          </a:lstStyle>
          <a:p>
            <a:r>
              <a:rPr b="0" lang="it-IT" sz="1400" spc="-1" strike="noStrike">
                <a:latin typeface="Times New Roman"/>
              </a:rPr>
              <a:t>&lt;data/ora&gt;</a:t>
            </a:r>
            <a:endParaRPr b="0" lang="it-IT" sz="1400" spc="-1" strike="noStrike">
              <a:latin typeface="Times New Roman"/>
            </a:endParaRPr>
          </a:p>
        </p:txBody>
      </p:sp>
      <p:sp>
        <p:nvSpPr>
          <p:cNvPr id="26"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63" name="Group 6"/>
          <p:cNvGrpSpPr/>
          <p:nvPr/>
        </p:nvGrpSpPr>
        <p:grpSpPr>
          <a:xfrm>
            <a:off x="0" y="-8640"/>
            <a:ext cx="12191400" cy="6866640"/>
            <a:chOff x="0" y="-8640"/>
            <a:chExt cx="12191400" cy="6866640"/>
          </a:xfrm>
        </p:grpSpPr>
        <p:sp>
          <p:nvSpPr>
            <p:cNvPr id="64" name="Straight Connector 19"/>
            <p:cNvSpPr/>
            <p:nvPr/>
          </p:nvSpPr>
          <p:spPr>
            <a:xfrm>
              <a:off x="9370800" y="0"/>
              <a:ext cx="1219320" cy="6858000"/>
            </a:xfrm>
            <a:prstGeom prst="line">
              <a:avLst/>
            </a:prstGeom>
            <a:ln cap="rnd" w="9525">
              <a:solidFill>
                <a:srgbClr val="bfbfbf"/>
              </a:solidFill>
              <a:round/>
            </a:ln>
          </p:spPr>
          <p:style>
            <a:lnRef idx="2">
              <a:schemeClr val="accent1"/>
            </a:lnRef>
            <a:fillRef idx="0">
              <a:schemeClr val="accent1"/>
            </a:fillRef>
            <a:effectRef idx="1">
              <a:schemeClr val="accent1"/>
            </a:effectRef>
            <a:fontRef idx="minor"/>
          </p:style>
        </p:sp>
        <p:sp>
          <p:nvSpPr>
            <p:cNvPr id="65" name="Straight Connector 20"/>
            <p:cNvSpPr/>
            <p:nvPr/>
          </p:nvSpPr>
          <p:spPr>
            <a:xfrm flipH="1">
              <a:off x="7425000" y="3681360"/>
              <a:ext cx="4763520" cy="3176640"/>
            </a:xfrm>
            <a:prstGeom prst="line">
              <a:avLst/>
            </a:prstGeom>
            <a:ln cap="rnd" w="9525">
              <a:solidFill>
                <a:srgbClr val="d9d9d9"/>
              </a:solidFill>
              <a:round/>
            </a:ln>
          </p:spPr>
          <p:style>
            <a:lnRef idx="2">
              <a:schemeClr val="accent1"/>
            </a:lnRef>
            <a:fillRef idx="0">
              <a:schemeClr val="accent1"/>
            </a:fillRef>
            <a:effectRef idx="1">
              <a:schemeClr val="accent1"/>
            </a:effectRef>
            <a:fontRef idx="minor"/>
          </p:style>
        </p:sp>
        <p:sp>
          <p:nvSpPr>
            <p:cNvPr id="66" name="Rectangle 23"/>
            <p:cNvSpPr/>
            <p:nvPr/>
          </p:nvSpPr>
          <p:spPr>
            <a:xfrm>
              <a:off x="9181440" y="-8640"/>
              <a:ext cx="3006720" cy="6865920"/>
            </a:xfrm>
            <a:custGeom>
              <a:avLst/>
              <a:gd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7" name="Rectangle 25"/>
            <p:cNvSpPr/>
            <p:nvPr/>
          </p:nvSpPr>
          <p:spPr>
            <a:xfrm>
              <a:off x="9603360" y="-8640"/>
              <a:ext cx="2587680" cy="6865920"/>
            </a:xfrm>
            <a:custGeom>
              <a:avLst/>
              <a:gd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8"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69" name="Rectangle 27"/>
            <p:cNvSpPr/>
            <p:nvPr/>
          </p:nvSpPr>
          <p:spPr>
            <a:xfrm>
              <a:off x="9334440" y="-8640"/>
              <a:ext cx="2853720" cy="6865920"/>
            </a:xfrm>
            <a:custGeom>
              <a:avLst/>
              <a:gdLst/>
              <a:ah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0" name="Rectangle 28"/>
            <p:cNvSpPr/>
            <p:nvPr/>
          </p:nvSpPr>
          <p:spPr>
            <a:xfrm>
              <a:off x="10898640" y="-8640"/>
              <a:ext cx="1289520" cy="6865920"/>
            </a:xfrm>
            <a:custGeom>
              <a:avLst/>
              <a:gd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1" name="Rectangle 29"/>
            <p:cNvSpPr/>
            <p:nvPr/>
          </p:nvSpPr>
          <p:spPr>
            <a:xfrm>
              <a:off x="10938960" y="-8640"/>
              <a:ext cx="1249200" cy="6865920"/>
            </a:xfrm>
            <a:custGeom>
              <a:avLst/>
              <a:gdLst/>
              <a:ah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2"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73"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74" name="PlaceHolder 1"/>
          <p:cNvSpPr>
            <a:spLocks noGrp="1"/>
          </p:cNvSpPr>
          <p:nvPr>
            <p:ph type="title"/>
          </p:nvPr>
        </p:nvSpPr>
        <p:spPr>
          <a:xfrm>
            <a:off x="677160" y="609480"/>
            <a:ext cx="8596080" cy="1320120"/>
          </a:xfrm>
          <a:prstGeom prst="rect">
            <a:avLst/>
          </a:prstGeom>
          <a:noFill/>
          <a:ln w="0">
            <a:noFill/>
          </a:ln>
        </p:spPr>
        <p:txBody>
          <a:bodyPr lIns="0" rIns="0" tIns="0" bIns="0" anchor="ctr">
            <a:noAutofit/>
          </a:bodyPr>
          <a:p>
            <a:r>
              <a:rPr b="0" lang="it-IT" sz="1800" spc="-1" strike="noStrike">
                <a:latin typeface="Arial"/>
              </a:rPr>
              <a:t>Fai clic per modificare il formato del testo del titolo</a:t>
            </a:r>
            <a:endParaRPr b="0" lang="it-IT" sz="1800" spc="-1" strike="noStrike">
              <a:latin typeface="Arial"/>
            </a:endParaRPr>
          </a:p>
        </p:txBody>
      </p:sp>
      <p:sp>
        <p:nvSpPr>
          <p:cNvPr id="75" name="PlaceHolder 2"/>
          <p:cNvSpPr>
            <a:spLocks noGrp="1"/>
          </p:cNvSpPr>
          <p:nvPr>
            <p:ph type="body"/>
          </p:nvPr>
        </p:nvSpPr>
        <p:spPr>
          <a:xfrm>
            <a:off x="677160" y="2160720"/>
            <a:ext cx="4194360" cy="38800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pc="-1" strike="noStrike">
                <a:latin typeface="Arial"/>
              </a:rPr>
              <a:t>Fai clic per modificare il formato del testo della struttura</a:t>
            </a:r>
            <a:endParaRPr b="0" lang="it-IT" sz="1800" spc="-1" strike="noStrike">
              <a:latin typeface="Arial"/>
            </a:endParaRPr>
          </a:p>
          <a:p>
            <a:pPr lvl="1" marL="864000" indent="-324000">
              <a:spcBef>
                <a:spcPts val="1134"/>
              </a:spcBef>
              <a:buClr>
                <a:srgbClr val="000000"/>
              </a:buClr>
              <a:buSzPct val="75000"/>
              <a:buFont typeface="Symbol" charset="2"/>
              <a:buChar char=""/>
            </a:pPr>
            <a:r>
              <a:rPr b="0" lang="it-IT" sz="1800" spc="-1" strike="noStrike">
                <a:latin typeface="Arial"/>
              </a:rPr>
              <a:t>Secondo livello struttura</a:t>
            </a:r>
            <a:endParaRPr b="0" lang="it-IT" sz="1800" spc="-1" strike="noStrike">
              <a:latin typeface="Arial"/>
            </a:endParaRPr>
          </a:p>
          <a:p>
            <a:pPr lvl="2" marL="1296000" indent="-288000">
              <a:spcBef>
                <a:spcPts val="850"/>
              </a:spcBef>
              <a:buClr>
                <a:srgbClr val="000000"/>
              </a:buClr>
              <a:buSzPct val="45000"/>
              <a:buFont typeface="Wingdings" charset="2"/>
              <a:buChar char=""/>
            </a:pPr>
            <a:r>
              <a:rPr b="0" lang="it-IT" sz="1800" spc="-1" strike="noStrike">
                <a:latin typeface="Arial"/>
              </a:rPr>
              <a:t>Terzo livello struttura</a:t>
            </a:r>
            <a:endParaRPr b="0" lang="it-IT" sz="1800" spc="-1" strike="noStrike">
              <a:latin typeface="Arial"/>
            </a:endParaRPr>
          </a:p>
          <a:p>
            <a:pPr lvl="3" marL="1728000" indent="-216000">
              <a:spcBef>
                <a:spcPts val="567"/>
              </a:spcBef>
              <a:buClr>
                <a:srgbClr val="000000"/>
              </a:buClr>
              <a:buSzPct val="75000"/>
              <a:buFont typeface="Symbol" charset="2"/>
              <a:buChar char=""/>
            </a:pPr>
            <a:r>
              <a:rPr b="0" lang="it-IT" sz="1800" spc="-1" strike="noStrike">
                <a:latin typeface="Arial"/>
              </a:rPr>
              <a:t>Quarto livello struttura</a:t>
            </a:r>
            <a:endParaRPr b="0" lang="it-IT" sz="1800" spc="-1" strike="noStrike">
              <a:latin typeface="Arial"/>
            </a:endParaRPr>
          </a:p>
          <a:p>
            <a:pPr lvl="4" marL="2160000" indent="-216000">
              <a:spcBef>
                <a:spcPts val="283"/>
              </a:spcBef>
              <a:buClr>
                <a:srgbClr val="000000"/>
              </a:buClr>
              <a:buSzPct val="45000"/>
              <a:buFont typeface="Wingdings" charset="2"/>
              <a:buChar char=""/>
            </a:pPr>
            <a:r>
              <a:rPr b="0" lang="it-IT" sz="1800" spc="-1" strike="noStrike">
                <a:latin typeface="Arial"/>
              </a:rPr>
              <a:t>Quinto livello struttura</a:t>
            </a:r>
            <a:endParaRPr b="0" lang="it-IT" sz="1800" spc="-1" strike="noStrike">
              <a:latin typeface="Arial"/>
            </a:endParaRPr>
          </a:p>
          <a:p>
            <a:pPr lvl="5" marL="2592000" indent="-216000">
              <a:spcBef>
                <a:spcPts val="283"/>
              </a:spcBef>
              <a:buClr>
                <a:srgbClr val="000000"/>
              </a:buClr>
              <a:buSzPct val="45000"/>
              <a:buFont typeface="Wingdings" charset="2"/>
              <a:buChar char=""/>
            </a:pPr>
            <a:r>
              <a:rPr b="0" lang="it-IT" sz="1800" spc="-1" strike="noStrike">
                <a:latin typeface="Arial"/>
              </a:rPr>
              <a:t>Sesto livello struttura</a:t>
            </a:r>
            <a:endParaRPr b="0" lang="it-IT" sz="1800" spc="-1" strike="noStrike">
              <a:latin typeface="Arial"/>
            </a:endParaRPr>
          </a:p>
          <a:p>
            <a:pPr lvl="6" marL="3024000" indent="-216000">
              <a:spcBef>
                <a:spcPts val="283"/>
              </a:spcBef>
              <a:buClr>
                <a:srgbClr val="000000"/>
              </a:buClr>
              <a:buSzPct val="45000"/>
              <a:buFont typeface="Wingdings" charset="2"/>
              <a:buChar char=""/>
            </a:pPr>
            <a:r>
              <a:rPr b="0" lang="it-IT" sz="1800" spc="-1" strike="noStrike">
                <a:latin typeface="Arial"/>
              </a:rPr>
              <a:t>Settimo livello struttura</a:t>
            </a:r>
            <a:endParaRPr b="0" lang="it-IT" sz="1800" spc="-1" strike="noStrike">
              <a:latin typeface="Arial"/>
            </a:endParaRPr>
          </a:p>
        </p:txBody>
      </p:sp>
      <p:sp>
        <p:nvSpPr>
          <p:cNvPr id="76" name="PlaceHolder 3"/>
          <p:cNvSpPr>
            <a:spLocks noGrp="1"/>
          </p:cNvSpPr>
          <p:nvPr>
            <p:ph type="body"/>
          </p:nvPr>
        </p:nvSpPr>
        <p:spPr>
          <a:xfrm>
            <a:off x="5082120" y="2160720"/>
            <a:ext cx="4194360" cy="38800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1800" spc="-1" strike="noStrike">
                <a:latin typeface="Arial"/>
              </a:rPr>
              <a:t>Fai clic per modificare il formato del testo della struttura</a:t>
            </a:r>
            <a:endParaRPr b="0" lang="it-IT" sz="1800" spc="-1" strike="noStrike">
              <a:latin typeface="Arial"/>
            </a:endParaRPr>
          </a:p>
          <a:p>
            <a:pPr lvl="1" marL="864000" indent="-324000">
              <a:spcBef>
                <a:spcPts val="1134"/>
              </a:spcBef>
              <a:buClr>
                <a:srgbClr val="000000"/>
              </a:buClr>
              <a:buSzPct val="75000"/>
              <a:buFont typeface="Symbol" charset="2"/>
              <a:buChar char=""/>
            </a:pPr>
            <a:r>
              <a:rPr b="0" lang="it-IT" sz="1800" spc="-1" strike="noStrike">
                <a:latin typeface="Arial"/>
              </a:rPr>
              <a:t>Secondo livello struttura</a:t>
            </a:r>
            <a:endParaRPr b="0" lang="it-IT" sz="1800" spc="-1" strike="noStrike">
              <a:latin typeface="Arial"/>
            </a:endParaRPr>
          </a:p>
          <a:p>
            <a:pPr lvl="2" marL="1296000" indent="-288000">
              <a:spcBef>
                <a:spcPts val="850"/>
              </a:spcBef>
              <a:buClr>
                <a:srgbClr val="000000"/>
              </a:buClr>
              <a:buSzPct val="45000"/>
              <a:buFont typeface="Wingdings" charset="2"/>
              <a:buChar char=""/>
            </a:pPr>
            <a:r>
              <a:rPr b="0" lang="it-IT" sz="1800" spc="-1" strike="noStrike">
                <a:latin typeface="Arial"/>
              </a:rPr>
              <a:t>Terzo livello struttura</a:t>
            </a:r>
            <a:endParaRPr b="0" lang="it-IT" sz="1800" spc="-1" strike="noStrike">
              <a:latin typeface="Arial"/>
            </a:endParaRPr>
          </a:p>
          <a:p>
            <a:pPr lvl="3" marL="1728000" indent="-216000">
              <a:spcBef>
                <a:spcPts val="567"/>
              </a:spcBef>
              <a:buClr>
                <a:srgbClr val="000000"/>
              </a:buClr>
              <a:buSzPct val="75000"/>
              <a:buFont typeface="Symbol" charset="2"/>
              <a:buChar char=""/>
            </a:pPr>
            <a:r>
              <a:rPr b="0" lang="it-IT" sz="1800" spc="-1" strike="noStrike">
                <a:latin typeface="Arial"/>
              </a:rPr>
              <a:t>Quarto livello struttura</a:t>
            </a:r>
            <a:endParaRPr b="0" lang="it-IT" sz="1800" spc="-1" strike="noStrike">
              <a:latin typeface="Arial"/>
            </a:endParaRPr>
          </a:p>
          <a:p>
            <a:pPr lvl="4" marL="2160000" indent="-216000">
              <a:spcBef>
                <a:spcPts val="283"/>
              </a:spcBef>
              <a:buClr>
                <a:srgbClr val="000000"/>
              </a:buClr>
              <a:buSzPct val="45000"/>
              <a:buFont typeface="Wingdings" charset="2"/>
              <a:buChar char=""/>
            </a:pPr>
            <a:r>
              <a:rPr b="0" lang="it-IT" sz="1800" spc="-1" strike="noStrike">
                <a:latin typeface="Arial"/>
              </a:rPr>
              <a:t>Quinto livello struttura</a:t>
            </a:r>
            <a:endParaRPr b="0" lang="it-IT" sz="1800" spc="-1" strike="noStrike">
              <a:latin typeface="Arial"/>
            </a:endParaRPr>
          </a:p>
          <a:p>
            <a:pPr lvl="5" marL="2592000" indent="-216000">
              <a:spcBef>
                <a:spcPts val="283"/>
              </a:spcBef>
              <a:buClr>
                <a:srgbClr val="000000"/>
              </a:buClr>
              <a:buSzPct val="45000"/>
              <a:buFont typeface="Wingdings" charset="2"/>
              <a:buChar char=""/>
            </a:pPr>
            <a:r>
              <a:rPr b="0" lang="it-IT" sz="1800" spc="-1" strike="noStrike">
                <a:latin typeface="Arial"/>
              </a:rPr>
              <a:t>Sesto livello struttura</a:t>
            </a:r>
            <a:endParaRPr b="0" lang="it-IT" sz="1800" spc="-1" strike="noStrike">
              <a:latin typeface="Arial"/>
            </a:endParaRPr>
          </a:p>
          <a:p>
            <a:pPr lvl="6" marL="3024000" indent="-216000">
              <a:spcBef>
                <a:spcPts val="283"/>
              </a:spcBef>
              <a:buClr>
                <a:srgbClr val="000000"/>
              </a:buClr>
              <a:buSzPct val="45000"/>
              <a:buFont typeface="Wingdings" charset="2"/>
              <a:buChar char=""/>
            </a:pPr>
            <a:r>
              <a:rPr b="0" lang="it-IT" sz="1800" spc="-1" strike="noStrike">
                <a:latin typeface="Arial"/>
              </a:rPr>
              <a:t>Settimo livello struttura</a:t>
            </a:r>
            <a:endParaRPr b="0" lang="it-IT" sz="1800" spc="-1" strike="noStrike">
              <a:latin typeface="Arial"/>
            </a:endParaRPr>
          </a:p>
        </p:txBody>
      </p:sp>
      <p:sp>
        <p:nvSpPr>
          <p:cNvPr id="77" name="PlaceHolder 4"/>
          <p:cNvSpPr>
            <a:spLocks noGrp="1"/>
          </p:cNvSpPr>
          <p:nvPr>
            <p:ph type="ftr" idx="4"/>
          </p:nvPr>
        </p:nvSpPr>
        <p:spPr>
          <a:xfrm>
            <a:off x="677160" y="6041520"/>
            <a:ext cx="6296760" cy="364320"/>
          </a:xfrm>
          <a:prstGeom prst="rect">
            <a:avLst/>
          </a:prstGeom>
          <a:noFill/>
          <a:ln w="0">
            <a:noFill/>
          </a:ln>
        </p:spPr>
        <p:txBody>
          <a:bodyPr lIns="90000" rIns="90000" tIns="45000" bIns="45000" anchor="ctr">
            <a:noAutofit/>
          </a:bodyPr>
          <a:lstStyle>
            <a:lvl1pPr algn="ctr">
              <a:lnSpc>
                <a:spcPct val="100000"/>
              </a:lnSpc>
              <a:buNone/>
              <a:defRPr b="0" lang="it-IT" sz="1400" spc="-1" strike="noStrike">
                <a:latin typeface="Times New Roman"/>
              </a:defRPr>
            </a:lvl1pPr>
          </a:lstStyle>
          <a:p>
            <a:pPr algn="ctr">
              <a:lnSpc>
                <a:spcPct val="100000"/>
              </a:lnSpc>
              <a:buNone/>
            </a:pPr>
            <a:r>
              <a:rPr b="0" lang="it-IT" sz="1400" spc="-1" strike="noStrike">
                <a:latin typeface="Times New Roman"/>
              </a:rPr>
              <a:t>&lt;piè di pagina&gt;</a:t>
            </a:r>
            <a:endParaRPr b="0" lang="it-IT" sz="1400" spc="-1" strike="noStrike">
              <a:latin typeface="Times New Roman"/>
            </a:endParaRPr>
          </a:p>
        </p:txBody>
      </p:sp>
      <p:sp>
        <p:nvSpPr>
          <p:cNvPr id="78" name="PlaceHolder 5"/>
          <p:cNvSpPr>
            <a:spLocks noGrp="1"/>
          </p:cNvSpPr>
          <p:nvPr>
            <p:ph type="sldNum" idx="5"/>
          </p:nvPr>
        </p:nvSpPr>
        <p:spPr>
          <a:xfrm>
            <a:off x="8590680" y="6041520"/>
            <a:ext cx="682560" cy="364320"/>
          </a:xfrm>
          <a:prstGeom prst="rect">
            <a:avLst/>
          </a:prstGeom>
          <a:noFill/>
          <a:ln w="0">
            <a:noFill/>
          </a:ln>
        </p:spPr>
        <p:txBody>
          <a:bodyPr lIns="90000" rIns="90000" tIns="45000" bIns="45000" anchor="ctr">
            <a:noAutofit/>
          </a:bodyPr>
          <a:lstStyle>
            <a:lvl1pPr algn="r">
              <a:lnSpc>
                <a:spcPct val="100000"/>
              </a:lnSpc>
              <a:buNone/>
              <a:defRPr b="0" lang="en-US" sz="900" spc="-1" strike="noStrike">
                <a:solidFill>
                  <a:srgbClr val="90c226"/>
                </a:solidFill>
                <a:latin typeface="Trebuchet MS"/>
              </a:defRPr>
            </a:lvl1pPr>
          </a:lstStyle>
          <a:p>
            <a:pPr algn="r">
              <a:lnSpc>
                <a:spcPct val="100000"/>
              </a:lnSpc>
              <a:buNone/>
            </a:pPr>
            <a:fld id="{FA26C29C-C9E7-4178-8D59-DD6A7DCBFD5B}" type="slidenum">
              <a:rPr b="0" lang="en-US" sz="900" spc="-1" strike="noStrike">
                <a:solidFill>
                  <a:srgbClr val="90c226"/>
                </a:solidFill>
                <a:latin typeface="Trebuchet MS"/>
              </a:rPr>
              <a:t>&lt;numero&gt;</a:t>
            </a:fld>
            <a:endParaRPr b="0" lang="it-IT" sz="900" spc="-1" strike="noStrike">
              <a:latin typeface="Times New Roman"/>
            </a:endParaRPr>
          </a:p>
        </p:txBody>
      </p:sp>
      <p:sp>
        <p:nvSpPr>
          <p:cNvPr id="79" name="PlaceHolder 6"/>
          <p:cNvSpPr>
            <a:spLocks noGrp="1"/>
          </p:cNvSpPr>
          <p:nvPr>
            <p:ph type="dt" idx="6"/>
          </p:nvPr>
        </p:nvSpPr>
        <p:spPr>
          <a:xfrm>
            <a:off x="7205040" y="6041520"/>
            <a:ext cx="911160" cy="364320"/>
          </a:xfrm>
          <a:prstGeom prst="rect">
            <a:avLst/>
          </a:prstGeom>
          <a:noFill/>
          <a:ln w="0">
            <a:noFill/>
          </a:ln>
        </p:spPr>
        <p:txBody>
          <a:bodyPr lIns="90000" rIns="90000" tIns="45000" bIns="45000" anchor="ctr">
            <a:noAutofit/>
          </a:bodyPr>
          <a:lstStyle>
            <a:lvl1pPr>
              <a:defRPr b="0" lang="it-IT" sz="1400" spc="-1" strike="noStrike">
                <a:latin typeface="Times New Roman"/>
              </a:defRPr>
            </a:lvl1pPr>
          </a:lstStyle>
          <a:p>
            <a:r>
              <a:rPr b="0" lang="it-IT" sz="1400" spc="-1" strike="noStrike">
                <a:latin typeface="Times New Roman"/>
              </a:rPr>
              <a:t>&lt;data/ora&gt;</a:t>
            </a:r>
            <a:endParaRPr b="0" lang="it-IT" sz="14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16" name="Group 6"/>
          <p:cNvGrpSpPr/>
          <p:nvPr/>
        </p:nvGrpSpPr>
        <p:grpSpPr>
          <a:xfrm>
            <a:off x="0" y="-8640"/>
            <a:ext cx="12191400" cy="6866640"/>
            <a:chOff x="0" y="-8640"/>
            <a:chExt cx="12191400" cy="6866640"/>
          </a:xfrm>
        </p:grpSpPr>
        <p:sp>
          <p:nvSpPr>
            <p:cNvPr id="117" name="Straight Connector 19"/>
            <p:cNvSpPr/>
            <p:nvPr/>
          </p:nvSpPr>
          <p:spPr>
            <a:xfrm>
              <a:off x="9370800" y="0"/>
              <a:ext cx="1219320" cy="6858000"/>
            </a:xfrm>
            <a:prstGeom prst="line">
              <a:avLst/>
            </a:prstGeom>
            <a:ln cap="rnd" w="9525">
              <a:solidFill>
                <a:srgbClr val="bfbfbf"/>
              </a:solidFill>
              <a:round/>
            </a:ln>
          </p:spPr>
          <p:style>
            <a:lnRef idx="2">
              <a:schemeClr val="accent1"/>
            </a:lnRef>
            <a:fillRef idx="0">
              <a:schemeClr val="accent1"/>
            </a:fillRef>
            <a:effectRef idx="1">
              <a:schemeClr val="accent1"/>
            </a:effectRef>
            <a:fontRef idx="minor"/>
          </p:style>
        </p:sp>
        <p:sp>
          <p:nvSpPr>
            <p:cNvPr id="118" name="Straight Connector 20"/>
            <p:cNvSpPr/>
            <p:nvPr/>
          </p:nvSpPr>
          <p:spPr>
            <a:xfrm flipH="1">
              <a:off x="7425000" y="3681360"/>
              <a:ext cx="4763520" cy="3176640"/>
            </a:xfrm>
            <a:prstGeom prst="line">
              <a:avLst/>
            </a:prstGeom>
            <a:ln cap="rnd" w="9525">
              <a:solidFill>
                <a:srgbClr val="d9d9d9"/>
              </a:solidFill>
              <a:round/>
            </a:ln>
          </p:spPr>
          <p:style>
            <a:lnRef idx="2">
              <a:schemeClr val="accent1"/>
            </a:lnRef>
            <a:fillRef idx="0">
              <a:schemeClr val="accent1"/>
            </a:fillRef>
            <a:effectRef idx="1">
              <a:schemeClr val="accent1"/>
            </a:effectRef>
            <a:fontRef idx="minor"/>
          </p:style>
        </p:sp>
        <p:sp>
          <p:nvSpPr>
            <p:cNvPr id="119" name="Rectangle 23"/>
            <p:cNvSpPr/>
            <p:nvPr/>
          </p:nvSpPr>
          <p:spPr>
            <a:xfrm>
              <a:off x="9181440" y="-8640"/>
              <a:ext cx="3006720" cy="6865920"/>
            </a:xfrm>
            <a:custGeom>
              <a:avLst/>
              <a:gd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0" name="Rectangle 25"/>
            <p:cNvSpPr/>
            <p:nvPr/>
          </p:nvSpPr>
          <p:spPr>
            <a:xfrm>
              <a:off x="9603360" y="-8640"/>
              <a:ext cx="2587680" cy="6865920"/>
            </a:xfrm>
            <a:custGeom>
              <a:avLst/>
              <a:gd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1"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2" name="Rectangle 27"/>
            <p:cNvSpPr/>
            <p:nvPr/>
          </p:nvSpPr>
          <p:spPr>
            <a:xfrm>
              <a:off x="9334440" y="-8640"/>
              <a:ext cx="2853720" cy="6865920"/>
            </a:xfrm>
            <a:custGeom>
              <a:avLst/>
              <a:gdLst/>
              <a:ah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3" name="Rectangle 28"/>
            <p:cNvSpPr/>
            <p:nvPr/>
          </p:nvSpPr>
          <p:spPr>
            <a:xfrm>
              <a:off x="10898640" y="-8640"/>
              <a:ext cx="1289520" cy="6865920"/>
            </a:xfrm>
            <a:custGeom>
              <a:avLst/>
              <a:gd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4" name="Rectangle 29"/>
            <p:cNvSpPr/>
            <p:nvPr/>
          </p:nvSpPr>
          <p:spPr>
            <a:xfrm>
              <a:off x="10938960" y="-8640"/>
              <a:ext cx="1249200" cy="6865920"/>
            </a:xfrm>
            <a:custGeom>
              <a:avLst/>
              <a:gdLst/>
              <a:ah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5"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26"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127" name="PlaceHolder 1"/>
          <p:cNvSpPr>
            <a:spLocks noGrp="1"/>
          </p:cNvSpPr>
          <p:nvPr>
            <p:ph type="ftr" idx="7"/>
          </p:nvPr>
        </p:nvSpPr>
        <p:spPr>
          <a:xfrm>
            <a:off x="677160" y="6041520"/>
            <a:ext cx="6296760" cy="364320"/>
          </a:xfrm>
          <a:prstGeom prst="rect">
            <a:avLst/>
          </a:prstGeom>
          <a:noFill/>
          <a:ln w="0">
            <a:noFill/>
          </a:ln>
        </p:spPr>
        <p:txBody>
          <a:bodyPr lIns="90000" rIns="90000" tIns="45000" bIns="45000" anchor="ctr">
            <a:noAutofit/>
          </a:bodyPr>
          <a:lstStyle>
            <a:lvl1pPr algn="ctr">
              <a:lnSpc>
                <a:spcPct val="100000"/>
              </a:lnSpc>
              <a:buNone/>
              <a:defRPr b="0" lang="it-IT" sz="1400" spc="-1" strike="noStrike">
                <a:latin typeface="Times New Roman"/>
              </a:defRPr>
            </a:lvl1pPr>
          </a:lstStyle>
          <a:p>
            <a:pPr algn="ctr">
              <a:lnSpc>
                <a:spcPct val="100000"/>
              </a:lnSpc>
              <a:buNone/>
            </a:pPr>
            <a:r>
              <a:rPr b="0" lang="it-IT" sz="1400" spc="-1" strike="noStrike">
                <a:latin typeface="Times New Roman"/>
              </a:rPr>
              <a:t>&lt;piè di pagina&gt;</a:t>
            </a:r>
            <a:endParaRPr b="0" lang="it-IT" sz="1400" spc="-1" strike="noStrike">
              <a:latin typeface="Times New Roman"/>
            </a:endParaRPr>
          </a:p>
        </p:txBody>
      </p:sp>
      <p:sp>
        <p:nvSpPr>
          <p:cNvPr id="128" name="PlaceHolder 2"/>
          <p:cNvSpPr>
            <a:spLocks noGrp="1"/>
          </p:cNvSpPr>
          <p:nvPr>
            <p:ph type="sldNum" idx="8"/>
          </p:nvPr>
        </p:nvSpPr>
        <p:spPr>
          <a:xfrm>
            <a:off x="8590680" y="6041520"/>
            <a:ext cx="682560" cy="364320"/>
          </a:xfrm>
          <a:prstGeom prst="rect">
            <a:avLst/>
          </a:prstGeom>
          <a:noFill/>
          <a:ln w="0">
            <a:noFill/>
          </a:ln>
        </p:spPr>
        <p:txBody>
          <a:bodyPr lIns="90000" rIns="90000" tIns="45000" bIns="45000" anchor="ctr">
            <a:noAutofit/>
          </a:bodyPr>
          <a:lstStyle>
            <a:lvl1pPr algn="r">
              <a:lnSpc>
                <a:spcPct val="100000"/>
              </a:lnSpc>
              <a:buNone/>
              <a:defRPr b="0" lang="en-US" sz="900" spc="-1" strike="noStrike">
                <a:solidFill>
                  <a:srgbClr val="90c226"/>
                </a:solidFill>
                <a:latin typeface="Trebuchet MS"/>
              </a:defRPr>
            </a:lvl1pPr>
          </a:lstStyle>
          <a:p>
            <a:pPr algn="r">
              <a:lnSpc>
                <a:spcPct val="100000"/>
              </a:lnSpc>
              <a:buNone/>
            </a:pPr>
            <a:fld id="{D2014A24-B216-4268-8A2D-47CF2F2CBF50}" type="slidenum">
              <a:rPr b="0" lang="en-US" sz="900" spc="-1" strike="noStrike">
                <a:solidFill>
                  <a:srgbClr val="90c226"/>
                </a:solidFill>
                <a:latin typeface="Trebuchet MS"/>
              </a:rPr>
              <a:t>&lt;numero&gt;</a:t>
            </a:fld>
            <a:endParaRPr b="0" lang="it-IT" sz="900" spc="-1" strike="noStrike">
              <a:latin typeface="Times New Roman"/>
            </a:endParaRPr>
          </a:p>
        </p:txBody>
      </p:sp>
      <p:sp>
        <p:nvSpPr>
          <p:cNvPr id="129" name="PlaceHolder 3"/>
          <p:cNvSpPr>
            <a:spLocks noGrp="1"/>
          </p:cNvSpPr>
          <p:nvPr>
            <p:ph type="dt" idx="9"/>
          </p:nvPr>
        </p:nvSpPr>
        <p:spPr>
          <a:xfrm>
            <a:off x="7205040" y="6041520"/>
            <a:ext cx="911160" cy="364320"/>
          </a:xfrm>
          <a:prstGeom prst="rect">
            <a:avLst/>
          </a:prstGeom>
          <a:noFill/>
          <a:ln w="0">
            <a:noFill/>
          </a:ln>
        </p:spPr>
        <p:txBody>
          <a:bodyPr lIns="90000" rIns="90000" tIns="45000" bIns="45000" anchor="ctr">
            <a:noAutofit/>
          </a:bodyPr>
          <a:lstStyle>
            <a:lvl1pPr>
              <a:defRPr b="0" lang="it-IT" sz="1400" spc="-1" strike="noStrike">
                <a:latin typeface="Times New Roman"/>
              </a:defRPr>
            </a:lvl1pPr>
          </a:lstStyle>
          <a:p>
            <a:r>
              <a:rPr b="0" lang="it-IT" sz="1400" spc="-1" strike="noStrike">
                <a:latin typeface="Times New Roman"/>
              </a:rPr>
              <a:t>&lt;data/ora&gt;</a:t>
            </a:r>
            <a:endParaRPr b="0" lang="it-IT" sz="1400" spc="-1" strike="noStrike">
              <a:latin typeface="Times New Roman"/>
            </a:endParaRPr>
          </a:p>
        </p:txBody>
      </p:sp>
      <p:sp>
        <p:nvSpPr>
          <p:cNvPr id="130"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it-IT" sz="4400" spc="-1" strike="noStrike">
                <a:latin typeface="Arial"/>
              </a:rPr>
              <a:t>Fai clic per modificare il formato del testo del titolo</a:t>
            </a:r>
            <a:endParaRPr b="0" lang="it-IT" sz="4400" spc="-1" strike="noStrike">
              <a:latin typeface="Arial"/>
            </a:endParaRPr>
          </a:p>
        </p:txBody>
      </p:sp>
      <p:sp>
        <p:nvSpPr>
          <p:cNvPr id="131"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168" name="Group 6"/>
          <p:cNvGrpSpPr/>
          <p:nvPr/>
        </p:nvGrpSpPr>
        <p:grpSpPr>
          <a:xfrm>
            <a:off x="0" y="-8640"/>
            <a:ext cx="12191400" cy="6866640"/>
            <a:chOff x="0" y="-8640"/>
            <a:chExt cx="12191400" cy="6866640"/>
          </a:xfrm>
        </p:grpSpPr>
        <p:sp>
          <p:nvSpPr>
            <p:cNvPr id="169" name="Straight Connector 19"/>
            <p:cNvSpPr/>
            <p:nvPr/>
          </p:nvSpPr>
          <p:spPr>
            <a:xfrm>
              <a:off x="9370800" y="0"/>
              <a:ext cx="1219320" cy="6858000"/>
            </a:xfrm>
            <a:prstGeom prst="line">
              <a:avLst/>
            </a:prstGeom>
            <a:ln cap="rnd" w="9525">
              <a:solidFill>
                <a:srgbClr val="bfbfbf"/>
              </a:solidFill>
              <a:round/>
            </a:ln>
          </p:spPr>
          <p:style>
            <a:lnRef idx="2">
              <a:schemeClr val="accent1"/>
            </a:lnRef>
            <a:fillRef idx="0">
              <a:schemeClr val="accent1"/>
            </a:fillRef>
            <a:effectRef idx="1">
              <a:schemeClr val="accent1"/>
            </a:effectRef>
            <a:fontRef idx="minor"/>
          </p:style>
        </p:sp>
        <p:sp>
          <p:nvSpPr>
            <p:cNvPr id="170" name="Straight Connector 20"/>
            <p:cNvSpPr/>
            <p:nvPr/>
          </p:nvSpPr>
          <p:spPr>
            <a:xfrm flipH="1">
              <a:off x="7425000" y="3681360"/>
              <a:ext cx="4763520" cy="3176640"/>
            </a:xfrm>
            <a:prstGeom prst="line">
              <a:avLst/>
            </a:prstGeom>
            <a:ln cap="rnd" w="9525">
              <a:solidFill>
                <a:srgbClr val="d9d9d9"/>
              </a:solidFill>
              <a:round/>
            </a:ln>
          </p:spPr>
          <p:style>
            <a:lnRef idx="2">
              <a:schemeClr val="accent1"/>
            </a:lnRef>
            <a:fillRef idx="0">
              <a:schemeClr val="accent1"/>
            </a:fillRef>
            <a:effectRef idx="1">
              <a:schemeClr val="accent1"/>
            </a:effectRef>
            <a:fontRef idx="minor"/>
          </p:style>
        </p:sp>
        <p:sp>
          <p:nvSpPr>
            <p:cNvPr id="171" name="Rectangle 23"/>
            <p:cNvSpPr/>
            <p:nvPr/>
          </p:nvSpPr>
          <p:spPr>
            <a:xfrm>
              <a:off x="9181440" y="-8640"/>
              <a:ext cx="3006720" cy="6865920"/>
            </a:xfrm>
            <a:custGeom>
              <a:avLst/>
              <a:gd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72" name="Rectangle 25"/>
            <p:cNvSpPr/>
            <p:nvPr/>
          </p:nvSpPr>
          <p:spPr>
            <a:xfrm>
              <a:off x="9603360" y="-8640"/>
              <a:ext cx="2587680" cy="6865920"/>
            </a:xfrm>
            <a:custGeom>
              <a:avLst/>
              <a:gd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73"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74" name="Rectangle 27"/>
            <p:cNvSpPr/>
            <p:nvPr/>
          </p:nvSpPr>
          <p:spPr>
            <a:xfrm>
              <a:off x="9334440" y="-8640"/>
              <a:ext cx="2853720" cy="6865920"/>
            </a:xfrm>
            <a:custGeom>
              <a:avLst/>
              <a:gdLst/>
              <a:ah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75" name="Rectangle 28"/>
            <p:cNvSpPr/>
            <p:nvPr/>
          </p:nvSpPr>
          <p:spPr>
            <a:xfrm>
              <a:off x="10898640" y="-8640"/>
              <a:ext cx="1289520" cy="6865920"/>
            </a:xfrm>
            <a:custGeom>
              <a:avLst/>
              <a:gd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76" name="Rectangle 29"/>
            <p:cNvSpPr/>
            <p:nvPr/>
          </p:nvSpPr>
          <p:spPr>
            <a:xfrm>
              <a:off x="10938960" y="-8640"/>
              <a:ext cx="1249200" cy="6865920"/>
            </a:xfrm>
            <a:custGeom>
              <a:avLst/>
              <a:gdLst/>
              <a:ah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77"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178"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179" name="PlaceHolder 1"/>
          <p:cNvSpPr>
            <a:spLocks noGrp="1"/>
          </p:cNvSpPr>
          <p:nvPr>
            <p:ph type="ftr" idx="10"/>
          </p:nvPr>
        </p:nvSpPr>
        <p:spPr>
          <a:xfrm>
            <a:off x="677160" y="6041520"/>
            <a:ext cx="6296760" cy="364320"/>
          </a:xfrm>
          <a:prstGeom prst="rect">
            <a:avLst/>
          </a:prstGeom>
          <a:noFill/>
          <a:ln w="0">
            <a:noFill/>
          </a:ln>
        </p:spPr>
        <p:txBody>
          <a:bodyPr lIns="90000" rIns="90000" tIns="45000" bIns="45000" anchor="ctr">
            <a:noAutofit/>
          </a:bodyPr>
          <a:lstStyle>
            <a:lvl1pPr algn="ctr">
              <a:lnSpc>
                <a:spcPct val="100000"/>
              </a:lnSpc>
              <a:buNone/>
              <a:defRPr b="0" lang="it-IT" sz="1400" spc="-1" strike="noStrike">
                <a:latin typeface="Times New Roman"/>
              </a:defRPr>
            </a:lvl1pPr>
          </a:lstStyle>
          <a:p>
            <a:pPr algn="ctr">
              <a:lnSpc>
                <a:spcPct val="100000"/>
              </a:lnSpc>
              <a:buNone/>
            </a:pPr>
            <a:r>
              <a:rPr b="0" lang="it-IT" sz="1400" spc="-1" strike="noStrike">
                <a:latin typeface="Times New Roman"/>
              </a:rPr>
              <a:t>&lt;piè di pagina&gt;</a:t>
            </a:r>
            <a:endParaRPr b="0" lang="it-IT" sz="1400" spc="-1" strike="noStrike">
              <a:latin typeface="Times New Roman"/>
            </a:endParaRPr>
          </a:p>
        </p:txBody>
      </p:sp>
      <p:sp>
        <p:nvSpPr>
          <p:cNvPr id="180" name="PlaceHolder 2"/>
          <p:cNvSpPr>
            <a:spLocks noGrp="1"/>
          </p:cNvSpPr>
          <p:nvPr>
            <p:ph type="sldNum" idx="11"/>
          </p:nvPr>
        </p:nvSpPr>
        <p:spPr>
          <a:xfrm>
            <a:off x="8590680" y="6041520"/>
            <a:ext cx="682560" cy="364320"/>
          </a:xfrm>
          <a:prstGeom prst="rect">
            <a:avLst/>
          </a:prstGeom>
          <a:noFill/>
          <a:ln w="0">
            <a:noFill/>
          </a:ln>
        </p:spPr>
        <p:txBody>
          <a:bodyPr lIns="90000" rIns="90000" tIns="45000" bIns="45000" anchor="ctr">
            <a:noAutofit/>
          </a:bodyPr>
          <a:lstStyle>
            <a:lvl1pPr algn="r">
              <a:lnSpc>
                <a:spcPct val="100000"/>
              </a:lnSpc>
              <a:buNone/>
              <a:defRPr b="0" lang="en-US" sz="900" spc="-1" strike="noStrike">
                <a:solidFill>
                  <a:srgbClr val="90c226"/>
                </a:solidFill>
                <a:latin typeface="Trebuchet MS"/>
              </a:defRPr>
            </a:lvl1pPr>
          </a:lstStyle>
          <a:p>
            <a:pPr algn="r">
              <a:lnSpc>
                <a:spcPct val="100000"/>
              </a:lnSpc>
              <a:buNone/>
            </a:pPr>
            <a:fld id="{DB32FF24-1312-4600-AA92-FE733D12D1A9}" type="slidenum">
              <a:rPr b="0" lang="en-US" sz="900" spc="-1" strike="noStrike">
                <a:solidFill>
                  <a:srgbClr val="90c226"/>
                </a:solidFill>
                <a:latin typeface="Trebuchet MS"/>
              </a:rPr>
              <a:t>&lt;numero&gt;</a:t>
            </a:fld>
            <a:endParaRPr b="0" lang="it-IT" sz="900" spc="-1" strike="noStrike">
              <a:latin typeface="Times New Roman"/>
            </a:endParaRPr>
          </a:p>
        </p:txBody>
      </p:sp>
      <p:sp>
        <p:nvSpPr>
          <p:cNvPr id="181" name="PlaceHolder 3"/>
          <p:cNvSpPr>
            <a:spLocks noGrp="1"/>
          </p:cNvSpPr>
          <p:nvPr>
            <p:ph type="dt" idx="12"/>
          </p:nvPr>
        </p:nvSpPr>
        <p:spPr>
          <a:xfrm>
            <a:off x="7205040" y="6041520"/>
            <a:ext cx="911160" cy="364320"/>
          </a:xfrm>
          <a:prstGeom prst="rect">
            <a:avLst/>
          </a:prstGeom>
          <a:noFill/>
          <a:ln w="0">
            <a:noFill/>
          </a:ln>
        </p:spPr>
        <p:txBody>
          <a:bodyPr lIns="90000" rIns="90000" tIns="45000" bIns="45000" anchor="ctr">
            <a:noAutofit/>
          </a:bodyPr>
          <a:lstStyle>
            <a:lvl1pPr>
              <a:defRPr b="0" lang="it-IT" sz="1400" spc="-1" strike="noStrike">
                <a:latin typeface="Times New Roman"/>
              </a:defRPr>
            </a:lvl1pPr>
          </a:lstStyle>
          <a:p>
            <a:r>
              <a:rPr b="0" lang="it-IT" sz="1400" spc="-1" strike="noStrike">
                <a:latin typeface="Times New Roman"/>
              </a:rPr>
              <a:t>&lt;data/ora&gt;</a:t>
            </a:r>
            <a:endParaRPr b="0" lang="it-IT" sz="1400" spc="-1" strike="noStrike">
              <a:latin typeface="Times New Roman"/>
            </a:endParaRPr>
          </a:p>
        </p:txBody>
      </p:sp>
      <p:sp>
        <p:nvSpPr>
          <p:cNvPr id="182" name="PlaceHolder 4"/>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it-IT" sz="4400" spc="-1" strike="noStrike">
                <a:latin typeface="Arial"/>
              </a:rPr>
              <a:t>Fai clic per modificare il formato del testo del titolo</a:t>
            </a:r>
            <a:endParaRPr b="0" lang="it-IT" sz="4400" spc="-1" strike="noStrike">
              <a:latin typeface="Arial"/>
            </a:endParaRPr>
          </a:p>
        </p:txBody>
      </p:sp>
      <p:sp>
        <p:nvSpPr>
          <p:cNvPr id="183"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grpSp>
        <p:nvGrpSpPr>
          <p:cNvPr id="220" name="Group 6"/>
          <p:cNvGrpSpPr/>
          <p:nvPr/>
        </p:nvGrpSpPr>
        <p:grpSpPr>
          <a:xfrm>
            <a:off x="0" y="-8640"/>
            <a:ext cx="12191400" cy="6866640"/>
            <a:chOff x="0" y="-8640"/>
            <a:chExt cx="12191400" cy="6866640"/>
          </a:xfrm>
        </p:grpSpPr>
        <p:sp>
          <p:nvSpPr>
            <p:cNvPr id="221" name="Straight Connector 19"/>
            <p:cNvSpPr/>
            <p:nvPr/>
          </p:nvSpPr>
          <p:spPr>
            <a:xfrm>
              <a:off x="9370800" y="0"/>
              <a:ext cx="1219320" cy="6858000"/>
            </a:xfrm>
            <a:prstGeom prst="line">
              <a:avLst/>
            </a:prstGeom>
            <a:ln cap="rnd" w="9525">
              <a:solidFill>
                <a:srgbClr val="bfbfbf"/>
              </a:solidFill>
              <a:round/>
            </a:ln>
          </p:spPr>
          <p:style>
            <a:lnRef idx="2">
              <a:schemeClr val="accent1"/>
            </a:lnRef>
            <a:fillRef idx="0">
              <a:schemeClr val="accent1"/>
            </a:fillRef>
            <a:effectRef idx="1">
              <a:schemeClr val="accent1"/>
            </a:effectRef>
            <a:fontRef idx="minor"/>
          </p:style>
        </p:sp>
        <p:sp>
          <p:nvSpPr>
            <p:cNvPr id="222" name="Straight Connector 20"/>
            <p:cNvSpPr/>
            <p:nvPr/>
          </p:nvSpPr>
          <p:spPr>
            <a:xfrm flipH="1">
              <a:off x="7425000" y="3681360"/>
              <a:ext cx="4763520" cy="3176640"/>
            </a:xfrm>
            <a:prstGeom prst="line">
              <a:avLst/>
            </a:prstGeom>
            <a:ln cap="rnd" w="9525">
              <a:solidFill>
                <a:srgbClr val="d9d9d9"/>
              </a:solidFill>
              <a:round/>
            </a:ln>
          </p:spPr>
          <p:style>
            <a:lnRef idx="2">
              <a:schemeClr val="accent1"/>
            </a:lnRef>
            <a:fillRef idx="0">
              <a:schemeClr val="accent1"/>
            </a:fillRef>
            <a:effectRef idx="1">
              <a:schemeClr val="accent1"/>
            </a:effectRef>
            <a:fontRef idx="minor"/>
          </p:style>
        </p:sp>
        <p:sp>
          <p:nvSpPr>
            <p:cNvPr id="223" name="Rectangle 23"/>
            <p:cNvSpPr/>
            <p:nvPr/>
          </p:nvSpPr>
          <p:spPr>
            <a:xfrm>
              <a:off x="9181440" y="-8640"/>
              <a:ext cx="3006720" cy="6865920"/>
            </a:xfrm>
            <a:custGeom>
              <a:avLst/>
              <a:gdLst/>
              <a:ah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24" name="Rectangle 25"/>
            <p:cNvSpPr/>
            <p:nvPr/>
          </p:nvSpPr>
          <p:spPr>
            <a:xfrm>
              <a:off x="9603360" y="-8640"/>
              <a:ext cx="2587680" cy="6865920"/>
            </a:xfrm>
            <a:custGeom>
              <a:avLst/>
              <a:gdLst/>
              <a:ah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25" name="Isosceles Triangle 23"/>
            <p:cNvSpPr/>
            <p:nvPr/>
          </p:nvSpPr>
          <p:spPr>
            <a:xfrm>
              <a:off x="8932320" y="3048120"/>
              <a:ext cx="3259080" cy="3809160"/>
            </a:xfrm>
            <a:prstGeom prst="triangle">
              <a:avLst>
                <a:gd name="adj" fmla="val 100000"/>
              </a:avLst>
            </a:prstGeom>
            <a:solidFill>
              <a:schemeClr val="accent2">
                <a:alpha val="72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26" name="Rectangle 27"/>
            <p:cNvSpPr/>
            <p:nvPr/>
          </p:nvSpPr>
          <p:spPr>
            <a:xfrm>
              <a:off x="9334440" y="-8640"/>
              <a:ext cx="2853720" cy="6865920"/>
            </a:xfrm>
            <a:custGeom>
              <a:avLst/>
              <a:gdLst/>
              <a:ah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27" name="Rectangle 28"/>
            <p:cNvSpPr/>
            <p:nvPr/>
          </p:nvSpPr>
          <p:spPr>
            <a:xfrm>
              <a:off x="10898640" y="-8640"/>
              <a:ext cx="1289520" cy="6865920"/>
            </a:xfrm>
            <a:custGeom>
              <a:avLst/>
              <a:gdLst/>
              <a:ah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28" name="Rectangle 29"/>
            <p:cNvSpPr/>
            <p:nvPr/>
          </p:nvSpPr>
          <p:spPr>
            <a:xfrm>
              <a:off x="10938960" y="-8640"/>
              <a:ext cx="1249200" cy="6865920"/>
            </a:xfrm>
            <a:custGeom>
              <a:avLst/>
              <a:gdLst/>
              <a:ah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29" name="Isosceles Triangle 27"/>
            <p:cNvSpPr/>
            <p:nvPr/>
          </p:nvSpPr>
          <p:spPr>
            <a:xfrm>
              <a:off x="10371600" y="3589920"/>
              <a:ext cx="1816560" cy="3267360"/>
            </a:xfrm>
            <a:prstGeom prst="triangle">
              <a:avLst>
                <a:gd name="adj" fmla="val 100000"/>
              </a:avLst>
            </a:prstGeom>
            <a:solidFill>
              <a:schemeClr val="accent1">
                <a:alpha val="80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230" name="Isosceles Triangle 28"/>
            <p:cNvSpPr/>
            <p:nvPr/>
          </p:nvSpPr>
          <p:spPr>
            <a:xfrm>
              <a:off x="0" y="4013280"/>
              <a:ext cx="447840" cy="2844000"/>
            </a:xfrm>
            <a:prstGeom prst="triangle">
              <a:avLst>
                <a:gd name="adj" fmla="val 0"/>
              </a:avLst>
            </a:prstGeom>
            <a:solidFill>
              <a:schemeClr val="accent1">
                <a:alpha val="85000"/>
              </a:schemeClr>
            </a:solidFill>
            <a:ln>
              <a:noFill/>
            </a:ln>
            <a:effectLst>
              <a:outerShdw blurRad="38160" dir="5400000" dist="25560" rotWithShape="0">
                <a:srgbClr val="000000">
                  <a:alpha val="35000"/>
                </a:srgbClr>
              </a:outerShdw>
            </a:effectLst>
          </p:spPr>
          <p:style>
            <a:lnRef idx="1">
              <a:schemeClr val="accent1"/>
            </a:lnRef>
            <a:fillRef idx="3">
              <a:schemeClr val="accent1"/>
            </a:fillRef>
            <a:effectRef idx="2">
              <a:schemeClr val="accent1"/>
            </a:effectRef>
            <a:fontRef idx="minor"/>
          </p:style>
        </p:sp>
      </p:grpSp>
      <p:sp>
        <p:nvSpPr>
          <p:cNvPr id="231" name="PlaceHolder 1"/>
          <p:cNvSpPr>
            <a:spLocks noGrp="1"/>
          </p:cNvSpPr>
          <p:nvPr>
            <p:ph type="title"/>
          </p:nvPr>
        </p:nvSpPr>
        <p:spPr>
          <a:xfrm>
            <a:off x="677160" y="609480"/>
            <a:ext cx="8596080" cy="1320120"/>
          </a:xfrm>
          <a:prstGeom prst="rect">
            <a:avLst/>
          </a:prstGeom>
          <a:noFill/>
          <a:ln w="0">
            <a:noFill/>
          </a:ln>
        </p:spPr>
        <p:txBody>
          <a:bodyPr lIns="0" rIns="0" tIns="0" bIns="0" anchor="ctr">
            <a:noAutofit/>
          </a:bodyPr>
          <a:p>
            <a:r>
              <a:rPr b="0" lang="it-IT" sz="1800" spc="-1" strike="noStrike">
                <a:latin typeface="Arial"/>
              </a:rPr>
              <a:t>Fai clic per modificare il formato del testo del titolo</a:t>
            </a:r>
            <a:endParaRPr b="0" lang="it-IT" sz="1800" spc="-1" strike="noStrike">
              <a:latin typeface="Arial"/>
            </a:endParaRPr>
          </a:p>
        </p:txBody>
      </p:sp>
      <p:sp>
        <p:nvSpPr>
          <p:cNvPr id="232" name="PlaceHolder 2"/>
          <p:cNvSpPr>
            <a:spLocks noGrp="1"/>
          </p:cNvSpPr>
          <p:nvPr>
            <p:ph type="ftr" idx="13"/>
          </p:nvPr>
        </p:nvSpPr>
        <p:spPr>
          <a:xfrm>
            <a:off x="677160" y="6041520"/>
            <a:ext cx="6296760" cy="364320"/>
          </a:xfrm>
          <a:prstGeom prst="rect">
            <a:avLst/>
          </a:prstGeom>
          <a:noFill/>
          <a:ln w="0">
            <a:noFill/>
          </a:ln>
        </p:spPr>
        <p:txBody>
          <a:bodyPr lIns="90000" rIns="90000" tIns="45000" bIns="45000" anchor="ctr">
            <a:noAutofit/>
          </a:bodyPr>
          <a:lstStyle>
            <a:lvl1pPr algn="ctr">
              <a:lnSpc>
                <a:spcPct val="100000"/>
              </a:lnSpc>
              <a:buNone/>
              <a:defRPr b="0" lang="it-IT" sz="1400" spc="-1" strike="noStrike">
                <a:latin typeface="Times New Roman"/>
              </a:defRPr>
            </a:lvl1pPr>
          </a:lstStyle>
          <a:p>
            <a:pPr algn="ctr">
              <a:lnSpc>
                <a:spcPct val="100000"/>
              </a:lnSpc>
              <a:buNone/>
            </a:pPr>
            <a:r>
              <a:rPr b="0" lang="it-IT" sz="1400" spc="-1" strike="noStrike">
                <a:latin typeface="Times New Roman"/>
              </a:rPr>
              <a:t>&lt;piè di pagina&gt;</a:t>
            </a:r>
            <a:endParaRPr b="0" lang="it-IT" sz="1400" spc="-1" strike="noStrike">
              <a:latin typeface="Times New Roman"/>
            </a:endParaRPr>
          </a:p>
        </p:txBody>
      </p:sp>
      <p:sp>
        <p:nvSpPr>
          <p:cNvPr id="233" name="PlaceHolder 3"/>
          <p:cNvSpPr>
            <a:spLocks noGrp="1"/>
          </p:cNvSpPr>
          <p:nvPr>
            <p:ph type="sldNum" idx="14"/>
          </p:nvPr>
        </p:nvSpPr>
        <p:spPr>
          <a:xfrm>
            <a:off x="8590680" y="6041520"/>
            <a:ext cx="682560" cy="364320"/>
          </a:xfrm>
          <a:prstGeom prst="rect">
            <a:avLst/>
          </a:prstGeom>
          <a:noFill/>
          <a:ln w="0">
            <a:noFill/>
          </a:ln>
        </p:spPr>
        <p:txBody>
          <a:bodyPr lIns="90000" rIns="90000" tIns="45000" bIns="45000" anchor="ctr">
            <a:noAutofit/>
          </a:bodyPr>
          <a:lstStyle>
            <a:lvl1pPr algn="r">
              <a:lnSpc>
                <a:spcPct val="100000"/>
              </a:lnSpc>
              <a:buNone/>
              <a:defRPr b="0" lang="en-US" sz="900" spc="-1" strike="noStrike">
                <a:solidFill>
                  <a:srgbClr val="90c226"/>
                </a:solidFill>
                <a:latin typeface="Trebuchet MS"/>
              </a:defRPr>
            </a:lvl1pPr>
          </a:lstStyle>
          <a:p>
            <a:pPr algn="r">
              <a:lnSpc>
                <a:spcPct val="100000"/>
              </a:lnSpc>
              <a:buNone/>
            </a:pPr>
            <a:fld id="{EF478E0A-A0C3-476C-88AA-CBCC818C9AA2}" type="slidenum">
              <a:rPr b="0" lang="en-US" sz="900" spc="-1" strike="noStrike">
                <a:solidFill>
                  <a:srgbClr val="90c226"/>
                </a:solidFill>
                <a:latin typeface="Trebuchet MS"/>
              </a:rPr>
              <a:t>&lt;numero&gt;</a:t>
            </a:fld>
            <a:endParaRPr b="0" lang="it-IT" sz="900" spc="-1" strike="noStrike">
              <a:latin typeface="Times New Roman"/>
            </a:endParaRPr>
          </a:p>
        </p:txBody>
      </p:sp>
      <p:sp>
        <p:nvSpPr>
          <p:cNvPr id="234" name="PlaceHolder 4"/>
          <p:cNvSpPr>
            <a:spLocks noGrp="1"/>
          </p:cNvSpPr>
          <p:nvPr>
            <p:ph type="dt" idx="15"/>
          </p:nvPr>
        </p:nvSpPr>
        <p:spPr>
          <a:xfrm>
            <a:off x="7205040" y="6041520"/>
            <a:ext cx="911160" cy="364320"/>
          </a:xfrm>
          <a:prstGeom prst="rect">
            <a:avLst/>
          </a:prstGeom>
          <a:noFill/>
          <a:ln w="0">
            <a:noFill/>
          </a:ln>
        </p:spPr>
        <p:txBody>
          <a:bodyPr lIns="90000" rIns="90000" tIns="45000" bIns="45000" anchor="ctr">
            <a:noAutofit/>
          </a:bodyPr>
          <a:lstStyle>
            <a:lvl1pPr>
              <a:defRPr b="0" lang="it-IT" sz="1400" spc="-1" strike="noStrike">
                <a:latin typeface="Times New Roman"/>
              </a:defRPr>
            </a:lvl1pPr>
          </a:lstStyle>
          <a:p>
            <a:r>
              <a:rPr b="0" lang="it-IT" sz="1400" spc="-1" strike="noStrike">
                <a:latin typeface="Times New Roman"/>
              </a:rPr>
              <a:t>&lt;data/ora&gt;</a:t>
            </a:r>
            <a:endParaRPr b="0" lang="it-IT" sz="1400" spc="-1" strike="noStrike">
              <a:latin typeface="Times New Roman"/>
            </a:endParaRPr>
          </a:p>
        </p:txBody>
      </p:sp>
      <p:sp>
        <p:nvSpPr>
          <p:cNvPr id="235" name="PlaceHolder 5"/>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 id="2147483712"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5.gif"/><Relationship Id="rId2" Type="http://schemas.openxmlformats.org/officeDocument/2006/relationships/slideLayout" Target="../slideLayouts/slideLayout37.xml"/><Relationship Id="rId3"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37.xml"/>
</Relationships>
</file>

<file path=ppt/slides/_rels/slide14.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25.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slideLayout" Target="../slideLayouts/slideLayout53.xml"/><Relationship Id="rId3"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image" Target="../media/image11.gif"/><Relationship Id="rId2" Type="http://schemas.openxmlformats.org/officeDocument/2006/relationships/slideLayout" Target="../slideLayouts/slideLayout25.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slideLayout" Target="../slideLayouts/slideLayout25.xml"/><Relationship Id="rId4"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20.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image" Target="../media/image17.jpeg"/><Relationship Id="rId3" Type="http://schemas.openxmlformats.org/officeDocument/2006/relationships/slideLayout" Target="../slideLayouts/slideLayout25.xml"/><Relationship Id="rId4"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18.jpeg"/><Relationship Id="rId2" Type="http://schemas.openxmlformats.org/officeDocument/2006/relationships/slideLayout" Target="../slideLayouts/slideLayout25.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5.xml"/>
</Relationships>
</file>

<file path=ppt/slides/_rels/slide25.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25.xml"/>
</Relationships>
</file>

<file path=ppt/slides/_rels/slide26.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25.xml"/>
</Relationships>
</file>

<file path=ppt/slides/_rels/slide27.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slideLayout" Target="../slideLayouts/slideLayout25.xml"/>
</Relationships>
</file>

<file path=ppt/slides/_rels/slide28.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25.xml"/><Relationship Id="rId3"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16.xml"/>
</Relationships>
</file>

<file path=ppt/slides/_rels/slide31.xml.rels><?xml version="1.0" encoding="UTF-8"?>
<Relationships xmlns="http://schemas.openxmlformats.org/package/2006/relationships"><Relationship Id="rId1" Type="http://schemas.openxmlformats.org/officeDocument/2006/relationships/image" Target="../media/image25.png"/><Relationship Id="rId2" Type="http://schemas.openxmlformats.org/officeDocument/2006/relationships/slideLayout" Target="../slideLayouts/slideLayout37.xml"/>
</Relationships>
</file>

<file path=ppt/slides/_rels/slide32.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slideLayout" Target="../slideLayouts/slideLayout25.xml"/>
</Relationships>
</file>

<file path=ppt/slides/_rels/slide33.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25.xml"/>
</Relationships>
</file>

<file path=ppt/slides/_rels/slide34.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25.xml"/>
</Relationships>
</file>

<file path=ppt/slides/_rels/slide35.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slideLayout" Target="../slideLayouts/slideLayout25.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6.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7.xml"/>
</Relationships>
</file>

<file path=ppt/slides/_rels/slide3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9.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3.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image" Target="../media/image32.jpeg"/><Relationship Id="rId4" Type="http://schemas.openxmlformats.org/officeDocument/2006/relationships/slideLayout" Target="../slideLayouts/slideLayout25.xml"/>
</Relationships>
</file>

<file path=ppt/slides/_rels/slide44.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25.xml"/><Relationship Id="rId3" Type="http://schemas.openxmlformats.org/officeDocument/2006/relationships/notesSlide" Target="../notesSlides/notesSlide44.xml"/>
</Relationships>
</file>

<file path=ppt/slides/_rels/slide45.xml.rels><?xml version="1.0" encoding="UTF-8"?>
<Relationships xmlns="http://schemas.openxmlformats.org/package/2006/relationships"><Relationship Id="rId1" Type="http://schemas.openxmlformats.org/officeDocument/2006/relationships/image" Target="../media/image34.wmf"/><Relationship Id="rId2" Type="http://schemas.openxmlformats.org/officeDocument/2006/relationships/image" Target="../media/image35.wmf"/><Relationship Id="rId3" Type="http://schemas.openxmlformats.org/officeDocument/2006/relationships/slideLayout" Target="../slideLayouts/slideLayout37.xml"/><Relationship Id="rId4" Type="http://schemas.openxmlformats.org/officeDocument/2006/relationships/notesSlide" Target="../notesSlides/notesSlide45.xml"/>
</Relationships>
</file>

<file path=ppt/slides/_rels/slide46.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image" Target="../media/image37.jpeg"/><Relationship Id="rId3" Type="http://schemas.openxmlformats.org/officeDocument/2006/relationships/image" Target="../media/image38.png"/><Relationship Id="rId4" Type="http://schemas.openxmlformats.org/officeDocument/2006/relationships/slideLayout" Target="../slideLayouts/slideLayout25.xml"/><Relationship Id="rId5" Type="http://schemas.openxmlformats.org/officeDocument/2006/relationships/notesSlide" Target="../notesSlides/notesSlide46.xml"/>
</Relationships>
</file>

<file path=ppt/slides/_rels/slide47.xml.rels><?xml version="1.0" encoding="UTF-8"?>
<Relationships xmlns="http://schemas.openxmlformats.org/package/2006/relationships"><Relationship Id="rId1" Type="http://schemas.openxmlformats.org/officeDocument/2006/relationships/image" Target="../media/image39.png"/><Relationship Id="rId2" Type="http://schemas.openxmlformats.org/officeDocument/2006/relationships/slideLayout" Target="../slideLayouts/slideLayout25.xml"/>
</Relationships>
</file>

<file path=ppt/slides/_rels/slide48.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49.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25.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xml"/>
</Relationships>
</file>

<file path=ppt/slides/_rels/slide50.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25.xml"/>
</Relationships>
</file>

<file path=ppt/slides/_rels/slide51.xml.rels><?xml version="1.0" encoding="UTF-8"?>
<Relationships xmlns="http://schemas.openxmlformats.org/package/2006/relationships"><Relationship Id="rId1" Type="http://schemas.openxmlformats.org/officeDocument/2006/relationships/image" Target="../media/image42.png"/><Relationship Id="rId2" Type="http://schemas.openxmlformats.org/officeDocument/2006/relationships/slideLayout" Target="../slideLayouts/slideLayout25.xml"/>
</Relationships>
</file>

<file path=ppt/slides/_rels/slide5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53.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hyperlink" Target="https://gten.travel/trhip/trhip" TargetMode="External"/><Relationship Id="rId3" Type="http://schemas.openxmlformats.org/officeDocument/2006/relationships/hyperlink" Target="https://gten.travel/trhip/trhip" TargetMode="External"/><Relationship Id="rId4" Type="http://schemas.openxmlformats.org/officeDocument/2006/relationships/hyperlink" Target="https://wwwnc.cdc.gov/travel/" TargetMode="External"/><Relationship Id="rId5" Type="http://schemas.openxmlformats.org/officeDocument/2006/relationships/hyperlink" Target="https://wwwnc.cdc.gov/travel/" TargetMode="External"/><Relationship Id="rId6" Type="http://schemas.openxmlformats.org/officeDocument/2006/relationships/slideLayout" Target="../slideLayouts/slideLayout25.xml"/>
</Relationships>
</file>

<file path=ppt/slides/_rels/slide54.xml.rels><?xml version="1.0" encoding="UTF-8"?>
<Relationships xmlns="http://schemas.openxmlformats.org/package/2006/relationships"><Relationship Id="rId1" Type="http://schemas.openxmlformats.org/officeDocument/2006/relationships/hyperlink" Target="https://wwwnc.cdc.gov/travel/yellowbook/2024/preparing/food-and-water-precautions" TargetMode="External"/><Relationship Id="rId2" Type="http://schemas.openxmlformats.org/officeDocument/2006/relationships/slideLayout" Target="../slideLayouts/slideLayout25.xml"/>
</Relationships>
</file>

<file path=ppt/slides/_rels/slide55.xml.rels><?xml version="1.0" encoding="UTF-8"?>
<Relationships xmlns="http://schemas.openxmlformats.org/package/2006/relationships"><Relationship Id="rId1" Type="http://schemas.openxmlformats.org/officeDocument/2006/relationships/hyperlink" Target="https://wwwnc.cdc.gov/travel/yellowbook/2024/environmental-hazards-risks/sun-exposure" TargetMode="External"/><Relationship Id="rId2" Type="http://schemas.openxmlformats.org/officeDocument/2006/relationships/hyperlink" Target="https://wwwnc.cdc.gov/travel/yellowbook/2024/preparing/travel-health-kits" TargetMode="External"/><Relationship Id="rId3" Type="http://schemas.openxmlformats.org/officeDocument/2006/relationships/slideLayout" Target="../slideLayouts/slideLayout25.xml"/>
</Relationships>
</file>

<file path=ppt/slides/_rels/slide56.xml.rels><?xml version="1.0" encoding="UTF-8"?>
<Relationships xmlns="http://schemas.openxmlformats.org/package/2006/relationships"><Relationship Id="rId1" Type="http://schemas.openxmlformats.org/officeDocument/2006/relationships/image" Target="../media/image44.jpeg"/><Relationship Id="rId2"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3.jpeg"/><Relationship Id="rId2" Type="http://schemas.openxmlformats.org/officeDocument/2006/relationships/slideLayout" Target="../slideLayouts/slideLayout25.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4.gif"/><Relationship Id="rId2" Type="http://schemas.openxmlformats.org/officeDocument/2006/relationships/slideLayout" Target="../slideLayouts/slideLayout37.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78" name="Immagine 3" descr=""/>
          <p:cNvPicPr/>
          <p:nvPr/>
        </p:nvPicPr>
        <p:blipFill>
          <a:blip r:embed="rId1"/>
          <a:stretch/>
        </p:blipFill>
        <p:spPr>
          <a:xfrm>
            <a:off x="148680" y="4772880"/>
            <a:ext cx="4750200" cy="2084400"/>
          </a:xfrm>
          <a:prstGeom prst="rect">
            <a:avLst/>
          </a:prstGeom>
          <a:ln w="0">
            <a:noFill/>
          </a:ln>
        </p:spPr>
      </p:pic>
      <p:sp>
        <p:nvSpPr>
          <p:cNvPr id="279" name="PlaceHolder 1"/>
          <p:cNvSpPr>
            <a:spLocks noGrp="1"/>
          </p:cNvSpPr>
          <p:nvPr>
            <p:ph type="title"/>
          </p:nvPr>
        </p:nvSpPr>
        <p:spPr>
          <a:xfrm>
            <a:off x="1506960" y="1480320"/>
            <a:ext cx="7766280" cy="1645560"/>
          </a:xfrm>
          <a:prstGeom prst="rect">
            <a:avLst/>
          </a:prstGeom>
          <a:noFill/>
          <a:ln w="0">
            <a:noFill/>
          </a:ln>
        </p:spPr>
        <p:txBody>
          <a:bodyPr lIns="0" rIns="0" tIns="0" bIns="0" anchor="b">
            <a:noAutofit/>
          </a:bodyPr>
          <a:p>
            <a:pPr algn="r">
              <a:lnSpc>
                <a:spcPct val="100000"/>
              </a:lnSpc>
              <a:buNone/>
            </a:pPr>
            <a:r>
              <a:rPr b="0" lang="it-IT" sz="5400" spc="-1" strike="noStrike">
                <a:solidFill>
                  <a:srgbClr val="90c226"/>
                </a:solidFill>
                <a:latin typeface="Trebuchet MS"/>
              </a:rPr>
              <a:t>Virus e batteri nella persona trapiantata</a:t>
            </a:r>
            <a:endParaRPr b="0" lang="it-IT" sz="5400" spc="-1" strike="noStrike">
              <a:latin typeface="Arial"/>
            </a:endParaRPr>
          </a:p>
        </p:txBody>
      </p:sp>
      <p:sp>
        <p:nvSpPr>
          <p:cNvPr id="280" name="PlaceHolder 2"/>
          <p:cNvSpPr>
            <a:spLocks noGrp="1"/>
          </p:cNvSpPr>
          <p:nvPr>
            <p:ph type="subTitle"/>
          </p:nvPr>
        </p:nvSpPr>
        <p:spPr>
          <a:xfrm>
            <a:off x="1506960" y="3126600"/>
            <a:ext cx="7766280" cy="1096200"/>
          </a:xfrm>
          <a:prstGeom prst="rect">
            <a:avLst/>
          </a:prstGeom>
          <a:noFill/>
          <a:ln w="0">
            <a:noFill/>
          </a:ln>
        </p:spPr>
        <p:txBody>
          <a:bodyPr lIns="0" rIns="0" tIns="0" bIns="0" anchor="t">
            <a:noAutofit/>
          </a:bodyPr>
          <a:p>
            <a:pPr algn="r">
              <a:lnSpc>
                <a:spcPct val="100000"/>
              </a:lnSpc>
              <a:spcBef>
                <a:spcPts val="1001"/>
              </a:spcBef>
              <a:buNone/>
              <a:tabLst>
                <a:tab algn="l" pos="0"/>
              </a:tabLst>
            </a:pPr>
            <a:r>
              <a:rPr b="0" lang="it-IT" sz="2000" spc="-1" strike="noStrike">
                <a:solidFill>
                  <a:srgbClr val="808080"/>
                </a:solidFill>
                <a:latin typeface="Trebuchet MS"/>
              </a:rPr>
              <a:t>Laura Del Bono   </a:t>
            </a:r>
            <a:endParaRPr b="0" lang="it-IT" sz="2000" spc="-1" strike="noStrike">
              <a:latin typeface="Arial"/>
            </a:endParaRPr>
          </a:p>
          <a:p>
            <a:pPr algn="r">
              <a:lnSpc>
                <a:spcPct val="100000"/>
              </a:lnSpc>
              <a:spcBef>
                <a:spcPts val="1001"/>
              </a:spcBef>
              <a:buNone/>
              <a:tabLst>
                <a:tab algn="l" pos="0"/>
              </a:tabLst>
            </a:pPr>
            <a:r>
              <a:rPr b="0" lang="it-IT" sz="2000" spc="-1" strike="noStrike">
                <a:solidFill>
                  <a:srgbClr val="808080"/>
                </a:solidFill>
                <a:latin typeface="Trebuchet MS"/>
              </a:rPr>
              <a:t>UO Malattie Infettive  AOUP</a:t>
            </a: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PlaceHolder 1"/>
          <p:cNvSpPr>
            <a:spLocks noGrp="1"/>
          </p:cNvSpPr>
          <p:nvPr>
            <p:ph type="title"/>
          </p:nvPr>
        </p:nvSpPr>
        <p:spPr>
          <a:xfrm>
            <a:off x="677160" y="609480"/>
            <a:ext cx="8596080" cy="1320120"/>
          </a:xfrm>
          <a:prstGeom prst="rect">
            <a:avLst/>
          </a:prstGeom>
          <a:noFill/>
          <a:ln w="0">
            <a:noFill/>
          </a:ln>
        </p:spPr>
        <p:txBody>
          <a:bodyPr lIns="90000" rIns="90000" tIns="45000" bIns="45000" anchor="t">
            <a:noAutofit/>
          </a:bodyPr>
          <a:p>
            <a:pPr algn="ctr">
              <a:buNone/>
            </a:pPr>
            <a:endParaRPr b="0" lang="it-IT" sz="4400" spc="-1" strike="noStrike">
              <a:latin typeface="Arial"/>
            </a:endParaRPr>
          </a:p>
        </p:txBody>
      </p:sp>
      <p:sp>
        <p:nvSpPr>
          <p:cNvPr id="301" name="PlaceHolder 2"/>
          <p:cNvSpPr>
            <a:spLocks noGrp="1"/>
          </p:cNvSpPr>
          <p:nvPr>
            <p:ph/>
          </p:nvPr>
        </p:nvSpPr>
        <p:spPr>
          <a:xfrm>
            <a:off x="548280" y="1613880"/>
            <a:ext cx="9887400" cy="3880080"/>
          </a:xfrm>
          <a:prstGeom prst="rect">
            <a:avLst/>
          </a:prstGeom>
          <a:noFill/>
          <a:ln w="0">
            <a:noFill/>
          </a:ln>
        </p:spPr>
        <p:txBody>
          <a:bodyPr lIns="90000" rIns="90000" tIns="45000" bIns="45000" anchor="t">
            <a:noAutofit/>
          </a:bodyPr>
          <a:p>
            <a:pPr marL="343080" indent="-343080">
              <a:lnSpc>
                <a:spcPct val="100000"/>
              </a:lnSpc>
              <a:spcBef>
                <a:spcPts val="1001"/>
              </a:spcBef>
              <a:buClr>
                <a:srgbClr val="90c226"/>
              </a:buClr>
              <a:buSzPct val="80000"/>
              <a:buFont typeface="Wingdings 3" charset="2"/>
              <a:buChar char=""/>
            </a:pPr>
            <a:r>
              <a:rPr b="0" lang="it-IT" sz="3200" spc="-1" strike="noStrike" u="sng">
                <a:solidFill>
                  <a:srgbClr val="000000"/>
                </a:solidFill>
                <a:uFillTx/>
                <a:latin typeface="Trebuchet MS"/>
              </a:rPr>
              <a:t>Interruzione delle barriere naturali</a:t>
            </a:r>
            <a:br>
              <a:rPr sz="3200"/>
            </a:br>
            <a:r>
              <a:rPr b="0" lang="it-IT" sz="3200" spc="-1" strike="noStrike">
                <a:solidFill>
                  <a:srgbClr val="000000"/>
                </a:solidFill>
                <a:latin typeface="Trebuchet MS"/>
              </a:rPr>
              <a:t>presenza di ferite croniche</a:t>
            </a:r>
            <a:br>
              <a:rPr sz="3200"/>
            </a:br>
            <a:r>
              <a:rPr b="0" lang="it-IT" sz="3200" spc="-1" strike="noStrike">
                <a:solidFill>
                  <a:srgbClr val="000000"/>
                </a:solidFill>
                <a:latin typeface="Trebuchet MS"/>
              </a:rPr>
              <a:t>persistenza di dispositivi ( drenaggi, linee, stent)</a:t>
            </a:r>
            <a:endParaRPr b="0" lang="it-IT" sz="32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2800" spc="-1" strike="noStrike" u="sng">
                <a:solidFill>
                  <a:srgbClr val="000000"/>
                </a:solidFill>
                <a:uFillTx/>
                <a:latin typeface="Trebuchet MS"/>
              </a:rPr>
              <a:t>Compromissione dell’immunità locale</a:t>
            </a:r>
            <a:br>
              <a:rPr sz="2800"/>
            </a:br>
            <a:r>
              <a:rPr b="0" lang="it-IT" sz="2800" spc="-1" strike="noStrike">
                <a:solidFill>
                  <a:srgbClr val="000000"/>
                </a:solidFill>
                <a:latin typeface="Trebuchet MS"/>
              </a:rPr>
              <a:t>Disfunzione del graft, rigetto</a:t>
            </a:r>
            <a:endParaRPr b="0" lang="it-IT" sz="28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2800" spc="-1" strike="noStrike" u="sng">
                <a:solidFill>
                  <a:srgbClr val="000000"/>
                </a:solidFill>
                <a:uFillTx/>
                <a:latin typeface="Trebuchet MS"/>
              </a:rPr>
              <a:t>Immunosoppressione sistemica</a:t>
            </a:r>
            <a:br>
              <a:rPr sz="2800"/>
            </a:br>
            <a:r>
              <a:rPr b="0" lang="it-IT" sz="2800" spc="-1" strike="noStrike">
                <a:solidFill>
                  <a:srgbClr val="000000"/>
                </a:solidFill>
                <a:latin typeface="Trebuchet MS"/>
              </a:rPr>
              <a:t>regimi ( intensità, durata)</a:t>
            </a:r>
            <a:br>
              <a:rPr sz="2800"/>
            </a:br>
            <a:r>
              <a:rPr b="0" lang="it-IT" sz="2800" spc="-1" strike="noStrike">
                <a:solidFill>
                  <a:srgbClr val="000000"/>
                </a:solidFill>
                <a:latin typeface="Trebuchet MS"/>
              </a:rPr>
              <a:t>Infezione da CMV</a:t>
            </a:r>
            <a:br>
              <a:rPr sz="2800"/>
            </a:br>
            <a:r>
              <a:rPr b="0" lang="it-IT" sz="2800" spc="-1" strike="noStrike">
                <a:solidFill>
                  <a:srgbClr val="000000"/>
                </a:solidFill>
                <a:latin typeface="Trebuchet MS"/>
              </a:rPr>
              <a:t> </a:t>
            </a:r>
            <a:endParaRPr b="0" lang="it-IT" sz="2800" spc="-1" strike="noStrike">
              <a:latin typeface="Arial"/>
            </a:endParaRPr>
          </a:p>
          <a:p>
            <a:pPr>
              <a:lnSpc>
                <a:spcPct val="100000"/>
              </a:lnSpc>
              <a:spcBef>
                <a:spcPts val="1001"/>
              </a:spcBef>
              <a:buNone/>
            </a:pPr>
            <a:endParaRPr b="0" lang="it-IT" sz="2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2" name="PlaceHolder 1"/>
          <p:cNvSpPr>
            <a:spLocks noGrp="1"/>
          </p:cNvSpPr>
          <p:nvPr>
            <p:ph type="title"/>
          </p:nvPr>
        </p:nvSpPr>
        <p:spPr>
          <a:xfrm>
            <a:off x="677160" y="609480"/>
            <a:ext cx="8596080" cy="1320120"/>
          </a:xfrm>
          <a:prstGeom prst="rect">
            <a:avLst/>
          </a:prstGeom>
          <a:noFill/>
          <a:ln w="0">
            <a:noFill/>
          </a:ln>
        </p:spPr>
        <p:txBody>
          <a:bodyPr lIns="90000" rIns="90000" tIns="45000" bIns="45000" anchor="t">
            <a:noAutofit/>
          </a:bodyPr>
          <a:p>
            <a:pPr>
              <a:lnSpc>
                <a:spcPct val="100000"/>
              </a:lnSpc>
              <a:buNone/>
            </a:pPr>
            <a:r>
              <a:rPr b="0" lang="it-IT" sz="3600" spc="-1" strike="noStrike" u="sng">
                <a:solidFill>
                  <a:srgbClr val="000000"/>
                </a:solidFill>
                <a:uFillTx/>
                <a:latin typeface="Trebuchet MS"/>
              </a:rPr>
              <a:t>Condizioni di salute preesistenti</a:t>
            </a:r>
            <a:endParaRPr b="0" lang="it-IT" sz="3600" spc="-1" strike="noStrike">
              <a:latin typeface="Arial"/>
            </a:endParaRPr>
          </a:p>
        </p:txBody>
      </p:sp>
      <p:sp>
        <p:nvSpPr>
          <p:cNvPr id="303" name="PlaceHolder 2"/>
          <p:cNvSpPr>
            <a:spLocks noGrp="1"/>
          </p:cNvSpPr>
          <p:nvPr>
            <p:ph/>
          </p:nvPr>
        </p:nvSpPr>
        <p:spPr>
          <a:xfrm>
            <a:off x="1454400" y="1659960"/>
            <a:ext cx="7818840" cy="4253400"/>
          </a:xfrm>
          <a:prstGeom prst="rect">
            <a:avLst/>
          </a:prstGeom>
          <a:noFill/>
          <a:ln w="0">
            <a:noFill/>
          </a:ln>
        </p:spPr>
        <p:txBody>
          <a:bodyPr lIns="90000" rIns="90000" tIns="45000" bIns="45000" anchor="t">
            <a:noAutofit/>
          </a:bodyPr>
          <a:p>
            <a:pPr marL="343080" indent="-343080">
              <a:lnSpc>
                <a:spcPct val="100000"/>
              </a:lnSpc>
              <a:spcBef>
                <a:spcPts val="1001"/>
              </a:spcBef>
              <a:buClr>
                <a:srgbClr val="90c226"/>
              </a:buClr>
              <a:buSzPct val="80000"/>
              <a:buFont typeface="Wingdings 3" charset="2"/>
              <a:buChar char=""/>
            </a:pPr>
            <a:r>
              <a:rPr b="0" lang="it-IT" sz="3600" spc="-1" strike="noStrike">
                <a:solidFill>
                  <a:srgbClr val="000000"/>
                </a:solidFill>
                <a:latin typeface="Trebuchet MS"/>
              </a:rPr>
              <a:t>Età</a:t>
            </a:r>
            <a:endParaRPr b="0" lang="it-IT" sz="36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3600" spc="-1" strike="noStrike">
                <a:solidFill>
                  <a:srgbClr val="000000"/>
                </a:solidFill>
                <a:latin typeface="Trebuchet MS"/>
              </a:rPr>
              <a:t>Malnutrizione</a:t>
            </a:r>
            <a:endParaRPr b="0" lang="it-IT" sz="36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3600" spc="-1" strike="noStrike">
                <a:solidFill>
                  <a:srgbClr val="000000"/>
                </a:solidFill>
                <a:latin typeface="Trebuchet MS"/>
              </a:rPr>
              <a:t>Diabete</a:t>
            </a:r>
            <a:endParaRPr b="0" lang="it-IT" sz="36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3600" spc="-1" strike="noStrike">
                <a:solidFill>
                  <a:srgbClr val="000000"/>
                </a:solidFill>
                <a:latin typeface="Trebuchet MS"/>
              </a:rPr>
              <a:t>Stato Immunitario Precedente</a:t>
            </a:r>
            <a:endParaRPr b="0" lang="it-IT" sz="36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3600" spc="-1" strike="noStrike">
                <a:solidFill>
                  <a:srgbClr val="000000"/>
                </a:solidFill>
                <a:latin typeface="Trebuchet MS"/>
              </a:rPr>
              <a:t>Disfunzioni  Croniche D’organo</a:t>
            </a:r>
            <a:endParaRPr b="0" lang="it-IT" sz="36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4" name="Main graphic" descr=""/>
          <p:cNvPicPr/>
          <p:nvPr/>
        </p:nvPicPr>
        <p:blipFill>
          <a:blip r:embed="rId1"/>
          <a:stretch/>
        </p:blipFill>
        <p:spPr>
          <a:xfrm>
            <a:off x="1262520" y="357120"/>
            <a:ext cx="8071920" cy="5857200"/>
          </a:xfrm>
          <a:prstGeom prst="rect">
            <a:avLst/>
          </a:prstGeom>
          <a:ln w="0">
            <a:noFill/>
          </a:ln>
        </p:spPr>
      </p:pic>
      <p:sp>
        <p:nvSpPr>
          <p:cNvPr id="305" name="Rettangolo 3"/>
          <p:cNvSpPr/>
          <p:nvPr/>
        </p:nvSpPr>
        <p:spPr>
          <a:xfrm>
            <a:off x="3595680" y="3071880"/>
            <a:ext cx="2214000" cy="3285360"/>
          </a:xfrm>
          <a:prstGeom prst="rect">
            <a:avLst/>
          </a:prstGeom>
          <a:noFill/>
          <a:ln cap="rnd" w="38100">
            <a:solidFill>
              <a:srgbClr val="ff0000"/>
            </a:solidFill>
            <a:round/>
          </a:ln>
        </p:spPr>
        <p:style>
          <a:lnRef idx="2">
            <a:schemeClr val="accent1">
              <a:shade val="50000"/>
            </a:schemeClr>
          </a:lnRef>
          <a:fillRef idx="1">
            <a:schemeClr val="accent1"/>
          </a:fillRef>
          <a:effectRef idx="0">
            <a:schemeClr val="accent1"/>
          </a:effectRef>
          <a:fontRef idx="minor"/>
        </p:style>
      </p:sp>
      <p:sp>
        <p:nvSpPr>
          <p:cNvPr id="306" name="Rettangolo 4"/>
          <p:cNvSpPr/>
          <p:nvPr/>
        </p:nvSpPr>
        <p:spPr>
          <a:xfrm>
            <a:off x="3881520" y="1071720"/>
            <a:ext cx="1499400" cy="999360"/>
          </a:xfrm>
          <a:prstGeom prst="rect">
            <a:avLst/>
          </a:prstGeom>
          <a:noFill/>
          <a:ln cap="rnd" w="38100">
            <a:solidFill>
              <a:srgbClr val="ff0000"/>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7" name="Immagine 1" descr="An external file that holds a picture, illustration, etc.&#10;Object name is 134_2019_5597_Fig3_HTML.jpg"/>
          <p:cNvPicPr/>
          <p:nvPr/>
        </p:nvPicPr>
        <p:blipFill>
          <a:blip r:embed="rId1"/>
          <a:stretch/>
        </p:blipFill>
        <p:spPr>
          <a:xfrm>
            <a:off x="1231560" y="1285920"/>
            <a:ext cx="8071920" cy="5071320"/>
          </a:xfrm>
          <a:prstGeom prst="rect">
            <a:avLst/>
          </a:prstGeom>
          <a:ln w="9525">
            <a:noFill/>
          </a:ln>
        </p:spPr>
      </p:pic>
      <p:sp>
        <p:nvSpPr>
          <p:cNvPr id="308" name="Titolo 4"/>
          <p:cNvSpPr/>
          <p:nvPr/>
        </p:nvSpPr>
        <p:spPr>
          <a:xfrm>
            <a:off x="1261080" y="274680"/>
            <a:ext cx="8228880" cy="1142280"/>
          </a:xfrm>
          <a:prstGeom prst="rect">
            <a:avLst/>
          </a:prstGeom>
          <a:noFill/>
          <a:ln w="0">
            <a:noFill/>
          </a:ln>
        </p:spPr>
        <p:style>
          <a:lnRef idx="0"/>
          <a:fillRef idx="0"/>
          <a:effectRef idx="0"/>
          <a:fontRef idx="minor"/>
        </p:style>
        <p:txBody>
          <a:bodyPr lIns="90000" rIns="90000" tIns="45000" bIns="45000" anchor="t">
            <a:noAutofit/>
          </a:bodyPr>
          <a:p>
            <a:pPr algn="ctr">
              <a:lnSpc>
                <a:spcPct val="100000"/>
              </a:lnSpc>
              <a:buNone/>
            </a:pPr>
            <a:r>
              <a:rPr b="0" lang="it-IT" sz="4400" spc="-1" strike="noStrike">
                <a:solidFill>
                  <a:srgbClr val="000000"/>
                </a:solidFill>
                <a:latin typeface="Trebuchet MS"/>
                <a:ea typeface="DejaVu Sans"/>
              </a:rPr>
              <a:t>Gestione delle infezioni precoci</a:t>
            </a:r>
            <a:endParaRPr b="0" lang="it-IT" sz="44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PlaceHolder 1"/>
          <p:cNvSpPr>
            <a:spLocks noGrp="1"/>
          </p:cNvSpPr>
          <p:nvPr>
            <p:ph type="title"/>
          </p:nvPr>
        </p:nvSpPr>
        <p:spPr>
          <a:xfrm>
            <a:off x="677160" y="609480"/>
            <a:ext cx="8596080" cy="1320120"/>
          </a:xfrm>
          <a:prstGeom prst="rect">
            <a:avLst/>
          </a:prstGeom>
          <a:noFill/>
          <a:ln w="0">
            <a:noFill/>
          </a:ln>
        </p:spPr>
        <p:txBody>
          <a:bodyPr lIns="90000" rIns="90000" tIns="45000" bIns="45000" anchor="t">
            <a:noAutofit/>
          </a:bodyPr>
          <a:p>
            <a:pPr>
              <a:lnSpc>
                <a:spcPct val="100000"/>
              </a:lnSpc>
              <a:buNone/>
            </a:pPr>
            <a:r>
              <a:rPr b="0" lang="it-IT" sz="3600" spc="-1" strike="noStrike">
                <a:solidFill>
                  <a:srgbClr val="000000"/>
                </a:solidFill>
                <a:latin typeface="Trebuchet MS"/>
              </a:rPr>
              <a:t>Gestione delle infezioni precoci</a:t>
            </a:r>
            <a:endParaRPr b="0" lang="it-IT" sz="3600" spc="-1" strike="noStrike">
              <a:latin typeface="Arial"/>
            </a:endParaRPr>
          </a:p>
        </p:txBody>
      </p:sp>
      <p:sp>
        <p:nvSpPr>
          <p:cNvPr id="310" name="PlaceHolder 2"/>
          <p:cNvSpPr>
            <a:spLocks noGrp="1"/>
          </p:cNvSpPr>
          <p:nvPr>
            <p:ph/>
          </p:nvPr>
        </p:nvSpPr>
        <p:spPr>
          <a:xfrm>
            <a:off x="5452920" y="1503720"/>
            <a:ext cx="5021280" cy="4593240"/>
          </a:xfrm>
          <a:prstGeom prst="rect">
            <a:avLst/>
          </a:prstGeom>
          <a:noFill/>
          <a:ln w="0">
            <a:noFill/>
          </a:ln>
        </p:spPr>
        <p:txBody>
          <a:bodyPr lIns="90000" rIns="90000" tIns="45000" bIns="45000" anchor="t">
            <a:normAutofit/>
          </a:bodyPr>
          <a:p>
            <a:pPr marL="343080" indent="-343080" algn="ctr">
              <a:lnSpc>
                <a:spcPct val="100000"/>
              </a:lnSpc>
              <a:spcBef>
                <a:spcPts val="1001"/>
              </a:spcBef>
              <a:buNone/>
              <a:tabLst>
                <a:tab algn="l" pos="0"/>
              </a:tabLst>
            </a:pPr>
            <a:r>
              <a:rPr b="1" lang="it-IT" sz="2800" spc="-1" strike="noStrike">
                <a:solidFill>
                  <a:srgbClr val="000000"/>
                </a:solidFill>
                <a:latin typeface="Trebuchet MS"/>
              </a:rPr>
              <a:t>Approccio multidisciplinare</a:t>
            </a:r>
            <a:endParaRPr b="0" lang="it-IT" sz="2800" spc="-1" strike="noStrike">
              <a:latin typeface="Arial"/>
            </a:endParaRPr>
          </a:p>
          <a:p>
            <a:pPr marL="343080" indent="-343080" algn="ctr">
              <a:lnSpc>
                <a:spcPct val="100000"/>
              </a:lnSpc>
              <a:spcBef>
                <a:spcPts val="1001"/>
              </a:spcBef>
              <a:buNone/>
              <a:tabLst>
                <a:tab algn="l" pos="0"/>
              </a:tabLst>
            </a:pPr>
            <a:r>
              <a:rPr b="0" lang="it-IT" sz="2800" spc="-1" strike="noStrike">
                <a:solidFill>
                  <a:srgbClr val="000000"/>
                </a:solidFill>
                <a:latin typeface="Trebuchet MS"/>
              </a:rPr>
              <a:t>Trapiantologo</a:t>
            </a:r>
            <a:endParaRPr b="0" lang="it-IT" sz="2800" spc="-1" strike="noStrike">
              <a:latin typeface="Arial"/>
            </a:endParaRPr>
          </a:p>
          <a:p>
            <a:pPr marL="343080" indent="-343080" algn="ctr">
              <a:lnSpc>
                <a:spcPct val="100000"/>
              </a:lnSpc>
              <a:spcBef>
                <a:spcPts val="1001"/>
              </a:spcBef>
              <a:buNone/>
              <a:tabLst>
                <a:tab algn="l" pos="0"/>
              </a:tabLst>
            </a:pPr>
            <a:r>
              <a:rPr b="0" lang="it-IT" sz="2800" spc="-1" strike="noStrike">
                <a:solidFill>
                  <a:srgbClr val="000000"/>
                </a:solidFill>
                <a:latin typeface="Trebuchet MS"/>
              </a:rPr>
              <a:t>Infettivologo</a:t>
            </a:r>
            <a:endParaRPr b="0" lang="it-IT" sz="2800" spc="-1" strike="noStrike">
              <a:latin typeface="Arial"/>
            </a:endParaRPr>
          </a:p>
          <a:p>
            <a:pPr marL="343080" indent="-343080" algn="ctr">
              <a:lnSpc>
                <a:spcPct val="100000"/>
              </a:lnSpc>
              <a:spcBef>
                <a:spcPts val="1001"/>
              </a:spcBef>
              <a:buNone/>
              <a:tabLst>
                <a:tab algn="l" pos="0"/>
              </a:tabLst>
            </a:pPr>
            <a:r>
              <a:rPr b="0" lang="it-IT" sz="2800" spc="-1" strike="noStrike">
                <a:solidFill>
                  <a:srgbClr val="000000"/>
                </a:solidFill>
                <a:latin typeface="Trebuchet MS"/>
              </a:rPr>
              <a:t>Laboratorio </a:t>
            </a:r>
            <a:endParaRPr b="0" lang="it-IT" sz="2800" spc="-1" strike="noStrike">
              <a:latin typeface="Arial"/>
            </a:endParaRPr>
          </a:p>
          <a:p>
            <a:pPr marL="343080" indent="-343080" algn="ctr">
              <a:lnSpc>
                <a:spcPct val="100000"/>
              </a:lnSpc>
              <a:spcBef>
                <a:spcPts val="1001"/>
              </a:spcBef>
              <a:buNone/>
              <a:tabLst>
                <a:tab algn="l" pos="0"/>
              </a:tabLst>
            </a:pPr>
            <a:r>
              <a:rPr b="0" lang="it-IT" sz="2800" spc="-1" strike="noStrike">
                <a:solidFill>
                  <a:srgbClr val="000000"/>
                </a:solidFill>
                <a:latin typeface="Trebuchet MS"/>
              </a:rPr>
              <a:t>Farmacologo clinico</a:t>
            </a:r>
            <a:endParaRPr b="0" lang="it-IT" sz="2800" spc="-1" strike="noStrike">
              <a:latin typeface="Arial"/>
            </a:endParaRPr>
          </a:p>
          <a:p>
            <a:pPr marL="343080" indent="-343080" algn="ctr">
              <a:lnSpc>
                <a:spcPct val="100000"/>
              </a:lnSpc>
              <a:spcBef>
                <a:spcPts val="1001"/>
              </a:spcBef>
              <a:buNone/>
              <a:tabLst>
                <a:tab algn="l" pos="0"/>
              </a:tabLst>
            </a:pPr>
            <a:r>
              <a:rPr b="0" lang="it-IT" sz="2800" spc="-1" strike="noStrike">
                <a:solidFill>
                  <a:srgbClr val="000000"/>
                </a:solidFill>
                <a:latin typeface="Trebuchet MS"/>
              </a:rPr>
              <a:t>Patologo</a:t>
            </a:r>
            <a:endParaRPr b="0" lang="it-IT" sz="2800" spc="-1" strike="noStrike">
              <a:latin typeface="Arial"/>
            </a:endParaRPr>
          </a:p>
          <a:p>
            <a:pPr marL="343080" indent="-343080" algn="ctr">
              <a:lnSpc>
                <a:spcPct val="100000"/>
              </a:lnSpc>
              <a:spcBef>
                <a:spcPts val="1001"/>
              </a:spcBef>
              <a:buNone/>
              <a:tabLst>
                <a:tab algn="l" pos="0"/>
              </a:tabLst>
            </a:pPr>
            <a:r>
              <a:rPr b="0" lang="it-IT" sz="2800" spc="-1" strike="noStrike">
                <a:solidFill>
                  <a:srgbClr val="000000"/>
                </a:solidFill>
                <a:latin typeface="Trebuchet MS"/>
              </a:rPr>
              <a:t>Tecniche di Immagine </a:t>
            </a:r>
            <a:endParaRPr b="0" lang="it-IT" sz="2800" spc="-1" strike="noStrike">
              <a:latin typeface="Arial"/>
            </a:endParaRPr>
          </a:p>
        </p:txBody>
      </p:sp>
      <p:pic>
        <p:nvPicPr>
          <p:cNvPr id="311" name="Picture 3" descr=""/>
          <p:cNvPicPr/>
          <p:nvPr/>
        </p:nvPicPr>
        <p:blipFill>
          <a:blip r:embed="rId1"/>
          <a:stretch/>
        </p:blipFill>
        <p:spPr>
          <a:xfrm>
            <a:off x="677160" y="1186920"/>
            <a:ext cx="4589280" cy="4851000"/>
          </a:xfrm>
          <a:prstGeom prst="rect">
            <a:avLst/>
          </a:prstGeom>
          <a:ln w="9525">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PlaceHolder 1"/>
          <p:cNvSpPr>
            <a:spLocks noGrp="1"/>
          </p:cNvSpPr>
          <p:nvPr>
            <p:ph type="title"/>
          </p:nvPr>
        </p:nvSpPr>
        <p:spPr>
          <a:xfrm>
            <a:off x="677160" y="284400"/>
            <a:ext cx="8596080" cy="1320120"/>
          </a:xfrm>
          <a:prstGeom prst="rect">
            <a:avLst/>
          </a:prstGeom>
          <a:noFill/>
          <a:ln w="0">
            <a:noFill/>
          </a:ln>
        </p:spPr>
        <p:txBody>
          <a:bodyPr lIns="0" rIns="0" tIns="0" bIns="0" anchor="t">
            <a:normAutofit/>
          </a:bodyPr>
          <a:p>
            <a:pPr>
              <a:lnSpc>
                <a:spcPct val="100000"/>
              </a:lnSpc>
              <a:buNone/>
            </a:pPr>
            <a:r>
              <a:rPr b="0" lang="it-IT" sz="3600" spc="-1" strike="noStrike">
                <a:solidFill>
                  <a:srgbClr val="000000"/>
                </a:solidFill>
                <a:latin typeface="Trebuchet MS"/>
              </a:rPr>
              <a:t>Adattamento dei farmaci immunosoppressori </a:t>
            </a:r>
            <a:endParaRPr b="0" lang="it-IT" sz="3600" spc="-1" strike="noStrike">
              <a:latin typeface="Arial"/>
            </a:endParaRPr>
          </a:p>
        </p:txBody>
      </p:sp>
      <p:pic>
        <p:nvPicPr>
          <p:cNvPr id="313" name="Immagine 2" descr="An external file that holds a picture, illustration, etc.&#10;Object name is 134_2019_5597_Fig4_HTML.jpg"/>
          <p:cNvPicPr/>
          <p:nvPr/>
        </p:nvPicPr>
        <p:blipFill>
          <a:blip r:embed="rId1"/>
          <a:stretch/>
        </p:blipFill>
        <p:spPr>
          <a:xfrm>
            <a:off x="582120" y="1651680"/>
            <a:ext cx="7786080" cy="4633920"/>
          </a:xfrm>
          <a:prstGeom prst="rect">
            <a:avLst/>
          </a:prstGeom>
          <a:ln w="9525">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PlaceHolder 1"/>
          <p:cNvSpPr>
            <a:spLocks noGrp="1"/>
          </p:cNvSpPr>
          <p:nvPr>
            <p:ph type="title"/>
          </p:nvPr>
        </p:nvSpPr>
        <p:spPr>
          <a:xfrm>
            <a:off x="677160" y="609480"/>
            <a:ext cx="8596080" cy="1320120"/>
          </a:xfrm>
          <a:prstGeom prst="rect">
            <a:avLst/>
          </a:prstGeom>
          <a:noFill/>
          <a:ln w="0">
            <a:noFill/>
          </a:ln>
        </p:spPr>
        <p:txBody>
          <a:bodyPr lIns="90000" rIns="90000" tIns="45000" bIns="45000" anchor="t">
            <a:noAutofit/>
          </a:bodyPr>
          <a:p>
            <a:pPr>
              <a:lnSpc>
                <a:spcPct val="100000"/>
              </a:lnSpc>
              <a:buNone/>
            </a:pPr>
            <a:r>
              <a:rPr b="0" lang="it-IT" sz="3600" spc="-1" strike="noStrike">
                <a:solidFill>
                  <a:srgbClr val="ffffff"/>
                </a:solidFill>
                <a:latin typeface="Trebuchet MS"/>
              </a:rPr>
              <a:t>Malaria acquisita da donatore</a:t>
            </a:r>
            <a:endParaRPr b="0" lang="it-IT" sz="3600" spc="-1" strike="noStrike">
              <a:latin typeface="Arial"/>
            </a:endParaRPr>
          </a:p>
        </p:txBody>
      </p:sp>
      <p:pic>
        <p:nvPicPr>
          <p:cNvPr id="315" name="Picture 2" descr=""/>
          <p:cNvPicPr/>
          <p:nvPr/>
        </p:nvPicPr>
        <p:blipFill>
          <a:blip r:embed="rId1"/>
          <a:stretch/>
        </p:blipFill>
        <p:spPr>
          <a:xfrm>
            <a:off x="1255680" y="340920"/>
            <a:ext cx="7647840" cy="2704320"/>
          </a:xfrm>
          <a:prstGeom prst="rect">
            <a:avLst/>
          </a:prstGeom>
          <a:ln w="9525">
            <a:noFill/>
          </a:ln>
        </p:spPr>
      </p:pic>
      <p:pic>
        <p:nvPicPr>
          <p:cNvPr id="316" name="Picture 2" descr=""/>
          <p:cNvPicPr/>
          <p:nvPr/>
        </p:nvPicPr>
        <p:blipFill>
          <a:blip r:embed="rId2"/>
          <a:stretch/>
        </p:blipFill>
        <p:spPr>
          <a:xfrm>
            <a:off x="999360" y="3634920"/>
            <a:ext cx="7428960" cy="2575800"/>
          </a:xfrm>
          <a:prstGeom prst="rect">
            <a:avLst/>
          </a:prstGeom>
          <a:ln w="9525">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7" name="Main graphic" descr=""/>
          <p:cNvPicPr/>
          <p:nvPr/>
        </p:nvPicPr>
        <p:blipFill>
          <a:blip r:embed="rId1"/>
          <a:stretch/>
        </p:blipFill>
        <p:spPr>
          <a:xfrm>
            <a:off x="754200" y="357120"/>
            <a:ext cx="8071920" cy="5857200"/>
          </a:xfrm>
          <a:prstGeom prst="rect">
            <a:avLst/>
          </a:prstGeom>
          <a:ln w="0">
            <a:noFill/>
          </a:ln>
        </p:spPr>
      </p:pic>
      <p:sp>
        <p:nvSpPr>
          <p:cNvPr id="318" name="TextShape 2"/>
          <p:cNvSpPr/>
          <p:nvPr/>
        </p:nvSpPr>
        <p:spPr>
          <a:xfrm>
            <a:off x="1883880" y="6406200"/>
            <a:ext cx="8639280" cy="2116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800" spc="-1" strike="noStrike">
                <a:solidFill>
                  <a:srgbClr val="000000"/>
                </a:solidFill>
                <a:latin typeface="Arial"/>
                <a:ea typeface="DejaVu Sans"/>
              </a:rPr>
              <a:t>American J Transplantation, Volume: 9, Issue: s4, Pages: S3-S6, First published: 16 December 2009, DOI: (10.1111/j.1600-6143.2009.02887.x) </a:t>
            </a:r>
            <a:endParaRPr b="0" lang="it-IT" sz="800" spc="-1" strike="noStrike">
              <a:latin typeface="Arial"/>
            </a:endParaRPr>
          </a:p>
        </p:txBody>
      </p:sp>
      <p:sp>
        <p:nvSpPr>
          <p:cNvPr id="319" name="Rettangolo 10"/>
          <p:cNvSpPr/>
          <p:nvPr/>
        </p:nvSpPr>
        <p:spPr>
          <a:xfrm>
            <a:off x="4111560" y="1143000"/>
            <a:ext cx="2856960" cy="856440"/>
          </a:xfrm>
          <a:prstGeom prst="rect">
            <a:avLst/>
          </a:prstGeom>
          <a:noFill/>
          <a:ln cap="rnd" w="38100">
            <a:solidFill>
              <a:srgbClr val="ff0000"/>
            </a:solidFill>
            <a:round/>
          </a:ln>
        </p:spPr>
        <p:style>
          <a:lnRef idx="2">
            <a:schemeClr val="accent1">
              <a:shade val="50000"/>
            </a:schemeClr>
          </a:lnRef>
          <a:fillRef idx="1">
            <a:schemeClr val="accent1"/>
          </a:fillRef>
          <a:effectRef idx="0">
            <a:schemeClr val="accent1"/>
          </a:effectRef>
          <a:fontRef idx="minor"/>
        </p:style>
      </p:sp>
      <p:sp>
        <p:nvSpPr>
          <p:cNvPr id="320" name="Rettangolo 11"/>
          <p:cNvSpPr/>
          <p:nvPr/>
        </p:nvSpPr>
        <p:spPr>
          <a:xfrm>
            <a:off x="4325760" y="3571920"/>
            <a:ext cx="4428360" cy="2785320"/>
          </a:xfrm>
          <a:prstGeom prst="rect">
            <a:avLst/>
          </a:prstGeom>
          <a:noFill/>
          <a:ln cap="rnd" w="38100">
            <a:solidFill>
              <a:srgbClr val="ff0000"/>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1" name="PlaceHolder 1"/>
          <p:cNvSpPr>
            <a:spLocks noGrp="1"/>
          </p:cNvSpPr>
          <p:nvPr>
            <p:ph type="title"/>
          </p:nvPr>
        </p:nvSpPr>
        <p:spPr>
          <a:xfrm>
            <a:off x="738360" y="416520"/>
            <a:ext cx="8596080" cy="1320120"/>
          </a:xfrm>
          <a:prstGeom prst="rect">
            <a:avLst/>
          </a:prstGeom>
          <a:noFill/>
          <a:ln w="0">
            <a:noFill/>
          </a:ln>
        </p:spPr>
        <p:txBody>
          <a:bodyPr lIns="90000" rIns="90000" tIns="45000" bIns="45000" anchor="t">
            <a:normAutofit/>
          </a:bodyPr>
          <a:p>
            <a:pPr>
              <a:lnSpc>
                <a:spcPct val="100000"/>
              </a:lnSpc>
              <a:buNone/>
            </a:pPr>
            <a:r>
              <a:rPr b="0" lang="it-IT" sz="3600" spc="-1" strike="noStrike">
                <a:solidFill>
                  <a:srgbClr val="000000"/>
                </a:solidFill>
                <a:latin typeface="Trebuchet MS"/>
              </a:rPr>
              <a:t>Manifestazione tardive  non infettive</a:t>
            </a:r>
            <a:endParaRPr b="0" lang="it-IT" sz="3600" spc="-1" strike="noStrike">
              <a:latin typeface="Arial"/>
            </a:endParaRPr>
          </a:p>
        </p:txBody>
      </p:sp>
      <p:pic>
        <p:nvPicPr>
          <p:cNvPr id="322" name="Picture 2" descr=""/>
          <p:cNvPicPr/>
          <p:nvPr/>
        </p:nvPicPr>
        <p:blipFill>
          <a:blip r:embed="rId1"/>
          <a:stretch/>
        </p:blipFill>
        <p:spPr>
          <a:xfrm>
            <a:off x="582120" y="1202400"/>
            <a:ext cx="7929000" cy="5470920"/>
          </a:xfrm>
          <a:prstGeom prst="rect">
            <a:avLst/>
          </a:prstGeom>
          <a:ln w="9525">
            <a:noFill/>
          </a:ln>
        </p:spPr>
      </p:pic>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23" name="Picture 3" descr=""/>
          <p:cNvPicPr/>
          <p:nvPr/>
        </p:nvPicPr>
        <p:blipFill>
          <a:blip r:embed="rId1"/>
          <a:stretch/>
        </p:blipFill>
        <p:spPr>
          <a:xfrm>
            <a:off x="579960" y="1974240"/>
            <a:ext cx="3599640" cy="4066560"/>
          </a:xfrm>
          <a:prstGeom prst="rect">
            <a:avLst/>
          </a:prstGeom>
          <a:ln w="9525">
            <a:noFill/>
          </a:ln>
        </p:spPr>
      </p:pic>
      <p:grpSp>
        <p:nvGrpSpPr>
          <p:cNvPr id="324" name="Gruppo 8"/>
          <p:cNvGrpSpPr/>
          <p:nvPr/>
        </p:nvGrpSpPr>
        <p:grpSpPr>
          <a:xfrm>
            <a:off x="4595040" y="2219040"/>
            <a:ext cx="4779000" cy="3043800"/>
            <a:chOff x="4595040" y="2219040"/>
            <a:chExt cx="4779000" cy="3043800"/>
          </a:xfrm>
        </p:grpSpPr>
        <p:pic>
          <p:nvPicPr>
            <p:cNvPr id="325" name="Picture 1" descr=""/>
            <p:cNvPicPr/>
            <p:nvPr/>
          </p:nvPicPr>
          <p:blipFill>
            <a:blip r:embed="rId2"/>
            <a:stretch/>
          </p:blipFill>
          <p:spPr>
            <a:xfrm>
              <a:off x="4595040" y="2219040"/>
              <a:ext cx="4778640" cy="3043800"/>
            </a:xfrm>
            <a:prstGeom prst="rect">
              <a:avLst/>
            </a:prstGeom>
            <a:ln w="9525">
              <a:noFill/>
            </a:ln>
          </p:spPr>
        </p:pic>
        <p:sp>
          <p:nvSpPr>
            <p:cNvPr id="326" name="Rettangolo 6"/>
            <p:cNvSpPr/>
            <p:nvPr/>
          </p:nvSpPr>
          <p:spPr>
            <a:xfrm>
              <a:off x="8303040" y="2219040"/>
              <a:ext cx="1071000" cy="374400"/>
            </a:xfrm>
            <a:prstGeom prst="rect">
              <a:avLst/>
            </a:prstGeom>
            <a:solidFill>
              <a:schemeClr val="bg1"/>
            </a:solidFill>
            <a:ln cap="rnd">
              <a:solidFill>
                <a:srgbClr val="ffffff"/>
              </a:solidFill>
              <a:round/>
            </a:ln>
          </p:spPr>
          <p:style>
            <a:lnRef idx="2">
              <a:schemeClr val="accent1">
                <a:shade val="50000"/>
              </a:schemeClr>
            </a:lnRef>
            <a:fillRef idx="1">
              <a:schemeClr val="accent1"/>
            </a:fillRef>
            <a:effectRef idx="0">
              <a:schemeClr val="accent1"/>
            </a:effectRef>
            <a:fontRef idx="minor"/>
          </p:style>
        </p:sp>
      </p:grpSp>
      <p:sp>
        <p:nvSpPr>
          <p:cNvPr id="327" name="Rettangolo 2"/>
          <p:cNvSpPr/>
          <p:nvPr/>
        </p:nvSpPr>
        <p:spPr>
          <a:xfrm>
            <a:off x="490680" y="283320"/>
            <a:ext cx="8630280" cy="11872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it-IT" sz="1800" spc="-1" strike="noStrike">
                <a:solidFill>
                  <a:srgbClr val="000000"/>
                </a:solidFill>
                <a:latin typeface="Trebuchet MS"/>
                <a:ea typeface="DejaVu Sans"/>
              </a:rPr>
              <a:t>Il rischio di CMV post-trapianto è più complesso di un semplice sierostato di CMV . </a:t>
            </a:r>
            <a:endParaRPr b="0" lang="it-IT" sz="1800" spc="-1" strike="noStrike">
              <a:latin typeface="Arial"/>
            </a:endParaRPr>
          </a:p>
          <a:p>
            <a:pPr>
              <a:lnSpc>
                <a:spcPct val="100000"/>
              </a:lnSpc>
              <a:buNone/>
            </a:pPr>
            <a:endParaRPr b="0" lang="it-IT" sz="1800" spc="-1" strike="noStrike">
              <a:latin typeface="Arial"/>
            </a:endParaRPr>
          </a:p>
          <a:p>
            <a:pPr>
              <a:lnSpc>
                <a:spcPct val="100000"/>
              </a:lnSpc>
              <a:buNone/>
            </a:pPr>
            <a:r>
              <a:rPr b="0" lang="it-IT" sz="1800" spc="-1" strike="noStrike">
                <a:solidFill>
                  <a:srgbClr val="000000"/>
                </a:solidFill>
                <a:latin typeface="Trebuchet MS"/>
                <a:ea typeface="DejaVu Sans"/>
              </a:rPr>
              <a:t>L'immunità cellulo-mediata (CMI) contro il CMV (linfociti T CD4 e CD8 specifici) è predominante nel conferire protezione contro la malattia correlata al CMV </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1" name="PlaceHolder 1"/>
          <p:cNvSpPr>
            <a:spLocks noGrp="1"/>
          </p:cNvSpPr>
          <p:nvPr>
            <p:ph type="title"/>
          </p:nvPr>
        </p:nvSpPr>
        <p:spPr>
          <a:xfrm>
            <a:off x="599400" y="214200"/>
            <a:ext cx="8471880" cy="1142280"/>
          </a:xfrm>
          <a:prstGeom prst="rect">
            <a:avLst/>
          </a:prstGeom>
          <a:noFill/>
          <a:ln w="0">
            <a:solidFill>
              <a:srgbClr val="3f7819"/>
            </a:solidFill>
          </a:ln>
        </p:spPr>
        <p:txBody>
          <a:bodyPr lIns="0" rIns="0" tIns="0" bIns="0" anchor="t">
            <a:noAutofit/>
          </a:bodyPr>
          <a:p>
            <a:pPr>
              <a:lnSpc>
                <a:spcPct val="100000"/>
              </a:lnSpc>
              <a:buNone/>
            </a:pPr>
            <a:r>
              <a:rPr b="1" lang="it-IT" sz="3600" spc="-1" strike="noStrike">
                <a:solidFill>
                  <a:srgbClr val="000000"/>
                </a:solidFill>
                <a:latin typeface="Trebuchet MS"/>
              </a:rPr>
              <a:t>Immunodeficit ha molte facce</a:t>
            </a:r>
            <a:endParaRPr b="0" lang="it-IT" sz="3600" spc="-1" strike="noStrike">
              <a:latin typeface="Arial"/>
            </a:endParaRPr>
          </a:p>
        </p:txBody>
      </p:sp>
      <p:sp>
        <p:nvSpPr>
          <p:cNvPr id="282" name="PlaceHolder 2"/>
          <p:cNvSpPr>
            <a:spLocks noGrp="1"/>
          </p:cNvSpPr>
          <p:nvPr>
            <p:ph/>
          </p:nvPr>
        </p:nvSpPr>
        <p:spPr>
          <a:xfrm>
            <a:off x="599400" y="1974960"/>
            <a:ext cx="4037760" cy="4525200"/>
          </a:xfrm>
          <a:prstGeom prst="rect">
            <a:avLst/>
          </a:prstGeom>
          <a:noFill/>
          <a:ln w="0">
            <a:solidFill>
              <a:srgbClr val="3f7819"/>
            </a:solidFill>
          </a:ln>
        </p:spPr>
        <p:txBody>
          <a:bodyPr lIns="0" rIns="0" tIns="0" bIns="0" anchor="t">
            <a:normAutofit/>
          </a:bodyPr>
          <a:p>
            <a:pPr marL="343080" indent="-343080">
              <a:lnSpc>
                <a:spcPct val="100000"/>
              </a:lnSpc>
              <a:spcBef>
                <a:spcPts val="1001"/>
              </a:spcBef>
              <a:buClr>
                <a:srgbClr val="90c226"/>
              </a:buClr>
              <a:buSzPct val="80000"/>
              <a:buFont typeface="Wingdings 3" charset="2"/>
              <a:buChar char=""/>
            </a:pPr>
            <a:r>
              <a:rPr b="0" lang="it-IT" sz="1800" spc="-1" strike="noStrike">
                <a:solidFill>
                  <a:srgbClr val="000000"/>
                </a:solidFill>
                <a:latin typeface="Trebuchet MS"/>
              </a:rPr>
              <a:t>SCID</a:t>
            </a:r>
            <a:endParaRPr b="0" lang="it-IT" sz="18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1800" spc="-1" strike="noStrike">
                <a:solidFill>
                  <a:srgbClr val="000000"/>
                </a:solidFill>
                <a:latin typeface="Trebuchet MS"/>
              </a:rPr>
              <a:t>EPIDERMODISPLASIA VERRUCIFORME</a:t>
            </a:r>
            <a:endParaRPr b="0" lang="it-IT" sz="18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1800" spc="-1" strike="noStrike">
                <a:solidFill>
                  <a:srgbClr val="000000"/>
                </a:solidFill>
                <a:latin typeface="Trebuchet MS"/>
              </a:rPr>
              <a:t>WHIM SYNDROME (verruche, ipogammaglobulinemia, infezioni e mielocatessia), immunodeficienza primaria con panleucopenia, da mutazioni autosomiche  CXCR4)</a:t>
            </a:r>
            <a:endParaRPr b="0" lang="it-IT" sz="18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1800" spc="-1" strike="noStrike">
                <a:solidFill>
                  <a:srgbClr val="000000"/>
                </a:solidFill>
                <a:latin typeface="Trebuchet MS"/>
              </a:rPr>
              <a:t>Immunosenescenza</a:t>
            </a:r>
            <a:endParaRPr b="0" lang="it-IT" sz="18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1800" spc="-1" strike="noStrike">
                <a:solidFill>
                  <a:srgbClr val="000000"/>
                </a:solidFill>
                <a:latin typeface="Trebuchet MS"/>
              </a:rPr>
              <a:t>ETC ETC….</a:t>
            </a:r>
            <a:endParaRPr b="0" lang="it-IT" sz="1800" spc="-1" strike="noStrike">
              <a:latin typeface="Arial"/>
            </a:endParaRPr>
          </a:p>
        </p:txBody>
      </p:sp>
      <p:sp>
        <p:nvSpPr>
          <p:cNvPr id="283" name="PlaceHolder 3"/>
          <p:cNvSpPr>
            <a:spLocks noGrp="1"/>
          </p:cNvSpPr>
          <p:nvPr>
            <p:ph/>
          </p:nvPr>
        </p:nvSpPr>
        <p:spPr>
          <a:xfrm>
            <a:off x="4790520" y="1974960"/>
            <a:ext cx="4280760" cy="4525200"/>
          </a:xfrm>
          <a:prstGeom prst="rect">
            <a:avLst/>
          </a:prstGeom>
          <a:noFill/>
          <a:ln w="0">
            <a:solidFill>
              <a:srgbClr val="3f7819"/>
            </a:solidFill>
          </a:ln>
        </p:spPr>
        <p:txBody>
          <a:bodyPr lIns="0" rIns="0" tIns="0" bIns="0" anchor="t">
            <a:normAutofit/>
          </a:bodyPr>
          <a:p>
            <a:pPr marL="343080" indent="-343080">
              <a:lnSpc>
                <a:spcPct val="100000"/>
              </a:lnSpc>
              <a:spcBef>
                <a:spcPts val="1001"/>
              </a:spcBef>
              <a:buClr>
                <a:srgbClr val="90c226"/>
              </a:buClr>
              <a:buSzPct val="80000"/>
              <a:buFont typeface="Wingdings 3" charset="2"/>
              <a:buChar char=""/>
            </a:pPr>
            <a:r>
              <a:rPr b="0" lang="it-IT" sz="1800" spc="-1" strike="noStrike">
                <a:solidFill>
                  <a:srgbClr val="000000"/>
                </a:solidFill>
                <a:latin typeface="Trebuchet MS"/>
              </a:rPr>
              <a:t>HIV/AIDS</a:t>
            </a:r>
            <a:endParaRPr b="0" lang="it-IT" sz="1800" spc="-1" strike="noStrike">
              <a:latin typeface="Arial"/>
            </a:endParaRPr>
          </a:p>
          <a:p>
            <a:pPr marL="343080" indent="-343080">
              <a:lnSpc>
                <a:spcPct val="100000"/>
              </a:lnSpc>
              <a:spcBef>
                <a:spcPts val="1001"/>
              </a:spcBef>
              <a:buClr>
                <a:srgbClr val="90c226"/>
              </a:buClr>
              <a:buSzPct val="80000"/>
              <a:buFont typeface="Wingdings 3" charset="2"/>
              <a:buChar char=""/>
            </a:pPr>
            <a:r>
              <a:rPr b="1" lang="it-IT" sz="1800" spc="-1" strike="noStrike">
                <a:solidFill>
                  <a:srgbClr val="000000"/>
                </a:solidFill>
                <a:latin typeface="Trebuchet MS"/>
              </a:rPr>
              <a:t>IMMUNOSOPPRESSIONE </a:t>
            </a:r>
            <a:br>
              <a:rPr sz="1800"/>
            </a:br>
            <a:r>
              <a:rPr b="1" lang="it-IT" sz="1800" spc="-1" strike="noStrike">
                <a:solidFill>
                  <a:srgbClr val="000000"/>
                </a:solidFill>
                <a:latin typeface="Trebuchet MS"/>
              </a:rPr>
              <a:t>POST TRAPIANTO</a:t>
            </a:r>
            <a:br>
              <a:rPr sz="1800"/>
            </a:br>
            <a:r>
              <a:rPr b="0" lang="it-IT" sz="1800" spc="-1" strike="noStrike">
                <a:solidFill>
                  <a:srgbClr val="000000"/>
                </a:solidFill>
                <a:latin typeface="Trebuchet MS"/>
              </a:rPr>
              <a:t>CHEMIOTERAPICI</a:t>
            </a:r>
            <a:br>
              <a:rPr sz="1800"/>
            </a:br>
            <a:r>
              <a:rPr b="0" lang="it-IT" sz="1800" spc="-1" strike="noStrike">
                <a:solidFill>
                  <a:srgbClr val="000000"/>
                </a:solidFill>
                <a:latin typeface="Trebuchet MS"/>
              </a:rPr>
              <a:t>PATOLOGIE CRONICHE</a:t>
            </a:r>
            <a:endParaRPr b="0" lang="it-IT" sz="18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1800" spc="-1" strike="noStrike">
                <a:solidFill>
                  <a:srgbClr val="000000"/>
                </a:solidFill>
                <a:latin typeface="Trebuchet MS"/>
              </a:rPr>
              <a:t>ESPOSIZIONE MASSIVA A RADIAZIONI</a:t>
            </a:r>
            <a:endParaRPr b="0" lang="it-IT" sz="18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1800" spc="-1" strike="noStrike">
                <a:solidFill>
                  <a:srgbClr val="000000"/>
                </a:solidFill>
                <a:latin typeface="Trebuchet MS"/>
              </a:rPr>
              <a:t>SPLENECTOMIA</a:t>
            </a:r>
            <a:endParaRPr b="0" lang="it-IT" sz="18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1800" spc="-1" strike="noStrike">
                <a:solidFill>
                  <a:srgbClr val="000000"/>
                </a:solidFill>
                <a:latin typeface="Trebuchet MS"/>
              </a:rPr>
              <a:t>altro</a:t>
            </a:r>
            <a:endParaRPr b="0" lang="it-IT" sz="1800" spc="-1" strike="noStrike">
              <a:latin typeface="Arial"/>
            </a:endParaRPr>
          </a:p>
        </p:txBody>
      </p:sp>
      <p:sp>
        <p:nvSpPr>
          <p:cNvPr id="284" name="PlaceHolder 4"/>
          <p:cNvSpPr>
            <a:spLocks noGrp="1"/>
          </p:cNvSpPr>
          <p:nvPr>
            <p:ph/>
          </p:nvPr>
        </p:nvSpPr>
        <p:spPr>
          <a:xfrm>
            <a:off x="602640" y="1357200"/>
            <a:ext cx="4039560" cy="639000"/>
          </a:xfrm>
          <a:prstGeom prst="rect">
            <a:avLst/>
          </a:prstGeom>
          <a:noFill/>
          <a:ln w="0">
            <a:solidFill>
              <a:srgbClr val="3f7819"/>
            </a:solidFill>
          </a:ln>
        </p:spPr>
        <p:txBody>
          <a:bodyPr lIns="0" rIns="0" tIns="0" bIns="0" anchor="t">
            <a:normAutofit/>
          </a:bodyPr>
          <a:p>
            <a:pPr marL="343080" indent="-343080">
              <a:lnSpc>
                <a:spcPct val="100000"/>
              </a:lnSpc>
              <a:spcBef>
                <a:spcPts val="1001"/>
              </a:spcBef>
              <a:buClr>
                <a:srgbClr val="90c226"/>
              </a:buClr>
              <a:buSzPct val="80000"/>
              <a:buFont typeface="Wingdings 3" charset="2"/>
              <a:buChar char=""/>
            </a:pPr>
            <a:r>
              <a:rPr b="1" lang="it-IT" sz="2800" spc="-1" strike="noStrike">
                <a:solidFill>
                  <a:srgbClr val="000000"/>
                </a:solidFill>
                <a:latin typeface="Trebuchet MS"/>
              </a:rPr>
              <a:t>ID  Primitive</a:t>
            </a:r>
            <a:endParaRPr b="0" lang="it-IT" sz="2800" spc="-1" strike="noStrike">
              <a:latin typeface="Arial"/>
            </a:endParaRPr>
          </a:p>
        </p:txBody>
      </p:sp>
      <p:sp>
        <p:nvSpPr>
          <p:cNvPr id="285" name="PlaceHolder 5"/>
          <p:cNvSpPr>
            <a:spLocks noGrp="1"/>
          </p:cNvSpPr>
          <p:nvPr>
            <p:ph/>
          </p:nvPr>
        </p:nvSpPr>
        <p:spPr>
          <a:xfrm>
            <a:off x="4795920" y="1360440"/>
            <a:ext cx="4285440" cy="639000"/>
          </a:xfrm>
          <a:prstGeom prst="rect">
            <a:avLst/>
          </a:prstGeom>
          <a:noFill/>
          <a:ln w="0">
            <a:solidFill>
              <a:srgbClr val="3f7819"/>
            </a:solidFill>
          </a:ln>
        </p:spPr>
        <p:txBody>
          <a:bodyPr lIns="0" rIns="0" tIns="0" bIns="0" anchor="t">
            <a:normAutofit/>
          </a:bodyPr>
          <a:p>
            <a:pPr marL="343080" indent="-343080">
              <a:lnSpc>
                <a:spcPct val="100000"/>
              </a:lnSpc>
              <a:spcBef>
                <a:spcPts val="1001"/>
              </a:spcBef>
              <a:buClr>
                <a:srgbClr val="90c226"/>
              </a:buClr>
              <a:buSzPct val="80000"/>
              <a:buFont typeface="Wingdings 3" charset="2"/>
              <a:buChar char=""/>
            </a:pPr>
            <a:r>
              <a:rPr b="1" lang="it-IT" sz="2800" spc="-1" strike="noStrike">
                <a:solidFill>
                  <a:srgbClr val="000000"/>
                </a:solidFill>
                <a:latin typeface="Trebuchet MS"/>
              </a:rPr>
              <a:t>ID Acquisite</a:t>
            </a:r>
            <a:endParaRPr b="0" lang="it-IT" sz="2800" spc="-1" strike="noStrike">
              <a:latin typeface="Arial"/>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8" name="PlaceHolder 1"/>
          <p:cNvSpPr>
            <a:spLocks noGrp="1"/>
          </p:cNvSpPr>
          <p:nvPr>
            <p:ph type="title"/>
          </p:nvPr>
        </p:nvSpPr>
        <p:spPr>
          <a:xfrm>
            <a:off x="677160" y="609480"/>
            <a:ext cx="8596080" cy="1320120"/>
          </a:xfrm>
          <a:prstGeom prst="rect">
            <a:avLst/>
          </a:prstGeom>
          <a:noFill/>
          <a:ln w="0">
            <a:noFill/>
          </a:ln>
        </p:spPr>
        <p:txBody>
          <a:bodyPr lIns="90000" rIns="90000" tIns="45000" bIns="45000" anchor="t">
            <a:noAutofit/>
          </a:bodyPr>
          <a:p>
            <a:pPr algn="ctr">
              <a:buNone/>
            </a:pPr>
            <a:endParaRPr b="0" lang="it-IT" sz="4400" spc="-1" strike="noStrike">
              <a:latin typeface="Arial"/>
            </a:endParaRPr>
          </a:p>
        </p:txBody>
      </p:sp>
      <p:pic>
        <p:nvPicPr>
          <p:cNvPr id="329" name="Segnaposto contenuto 3" descr=""/>
          <p:cNvPicPr/>
          <p:nvPr/>
        </p:nvPicPr>
        <p:blipFill>
          <a:blip r:embed="rId1"/>
          <a:stretch/>
        </p:blipFill>
        <p:spPr>
          <a:xfrm>
            <a:off x="129240" y="416520"/>
            <a:ext cx="11310120" cy="623736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0" name="PlaceHolder 1"/>
          <p:cNvSpPr>
            <a:spLocks noGrp="1"/>
          </p:cNvSpPr>
          <p:nvPr>
            <p:ph type="title"/>
          </p:nvPr>
        </p:nvSpPr>
        <p:spPr>
          <a:xfrm>
            <a:off x="670680" y="111600"/>
            <a:ext cx="8602560" cy="1360800"/>
          </a:xfrm>
          <a:prstGeom prst="rect">
            <a:avLst/>
          </a:prstGeom>
          <a:noFill/>
          <a:ln w="0">
            <a:noFill/>
          </a:ln>
        </p:spPr>
        <p:txBody>
          <a:bodyPr lIns="90000" rIns="90000" tIns="45000" bIns="45000" anchor="t">
            <a:noAutofit/>
          </a:bodyPr>
          <a:p>
            <a:pPr>
              <a:lnSpc>
                <a:spcPct val="100000"/>
              </a:lnSpc>
              <a:buNone/>
            </a:pPr>
            <a:r>
              <a:rPr b="0" lang="it-IT" sz="3600" spc="-1" strike="noStrike">
                <a:solidFill>
                  <a:srgbClr val="000000"/>
                </a:solidFill>
                <a:latin typeface="Trebuchet MS"/>
              </a:rPr>
              <a:t>Nuovi farmaci per CMV</a:t>
            </a:r>
            <a:endParaRPr b="0" lang="it-IT" sz="3600" spc="-1" strike="noStrike">
              <a:latin typeface="Arial"/>
            </a:endParaRPr>
          </a:p>
        </p:txBody>
      </p:sp>
      <p:pic>
        <p:nvPicPr>
          <p:cNvPr id="331" name="Picture 2" descr=""/>
          <p:cNvPicPr/>
          <p:nvPr/>
        </p:nvPicPr>
        <p:blipFill>
          <a:blip r:embed="rId1"/>
          <a:stretch/>
        </p:blipFill>
        <p:spPr>
          <a:xfrm>
            <a:off x="5977080" y="1571760"/>
            <a:ext cx="5553720" cy="4285440"/>
          </a:xfrm>
          <a:prstGeom prst="rect">
            <a:avLst/>
          </a:prstGeom>
          <a:ln w="9525">
            <a:noFill/>
          </a:ln>
        </p:spPr>
      </p:pic>
      <p:sp>
        <p:nvSpPr>
          <p:cNvPr id="332" name="PlaceHolder 2"/>
          <p:cNvSpPr>
            <a:spLocks noGrp="1"/>
          </p:cNvSpPr>
          <p:nvPr>
            <p:ph/>
          </p:nvPr>
        </p:nvSpPr>
        <p:spPr>
          <a:xfrm>
            <a:off x="366120" y="1591920"/>
            <a:ext cx="5257080" cy="4525200"/>
          </a:xfrm>
          <a:prstGeom prst="rect">
            <a:avLst/>
          </a:prstGeom>
          <a:blipFill rotWithShape="0">
            <a:blip r:embed="rId2"/>
            <a:tile/>
          </a:blipFill>
          <a:ln w="0">
            <a:noFill/>
          </a:ln>
        </p:spPr>
        <p:txBody>
          <a:bodyPr lIns="90000" rIns="90000" tIns="45000" bIns="45000" anchor="t">
            <a:normAutofit fontScale="88000"/>
          </a:bodyPr>
          <a:p>
            <a:pPr marL="343080" indent="-343080">
              <a:lnSpc>
                <a:spcPct val="100000"/>
              </a:lnSpc>
              <a:spcBef>
                <a:spcPts val="1001"/>
              </a:spcBef>
              <a:buClr>
                <a:srgbClr val="90c226"/>
              </a:buClr>
              <a:buSzPct val="80000"/>
              <a:buFont typeface="Wingdings 3" charset="2"/>
              <a:buChar char=""/>
            </a:pPr>
            <a:r>
              <a:rPr b="0" lang="it-IT" sz="2800" spc="-1" strike="noStrike">
                <a:solidFill>
                  <a:srgbClr val="ffffff"/>
                </a:solidFill>
                <a:latin typeface="Trebuchet MS"/>
              </a:rPr>
              <a:t>(FDA) ha approvato LIVTENCITY™ (maribavir) per il trattamento di pazienti adulti e pediatrici (di età pari o superiore a 12 anni e con peso di almeno 35 kg) con infezione/malattia post-trapianto da citomegalovirus (CMV) refrattaria al trattamento (con o senza resistenza genotipica) con ganciclovir, valganciclovir, cidofovir o foscarnet.</a:t>
            </a:r>
            <a:endParaRPr b="0" lang="it-IT" sz="28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55">
                                  <p:stCondLst>
                                    <p:cond delay="0"/>
                                  </p:stCondLst>
                                  <p:childTnLst>
                                    <p:set>
                                      <p:cBhvr>
                                        <p:cTn id="6" dur="1" fill="hold">
                                          <p:stCondLst>
                                            <p:cond delay="0"/>
                                          </p:stCondLst>
                                        </p:cTn>
                                        <p:tgtEl>
                                          <p:spTgt spid="332"/>
                                        </p:tgtEl>
                                        <p:attrNameLst>
                                          <p:attrName>style.visibility</p:attrName>
                                        </p:attrNameLst>
                                      </p:cBhvr>
                                      <p:to>
                                        <p:strVal val="visible"/>
                                      </p:to>
                                    </p:set>
                                    <p:anim calcmode="lin" valueType="num">
                                      <p:cBhvr additive="repl">
                                        <p:cTn id="7" dur="1000" fill="hold"/>
                                        <p:tgtEl>
                                          <p:spTgt spid="332"/>
                                        </p:tgtEl>
                                        <p:attrNameLst>
                                          <p:attrName>ppt_w</p:attrName>
                                        </p:attrNameLst>
                                      </p:cBhvr>
                                      <p:tavLst>
                                        <p:tav tm="0">
                                          <p:val>
                                            <p:strVal val="#ppt_w*0.70"/>
                                          </p:val>
                                        </p:tav>
                                        <p:tav tm="100000">
                                          <p:val>
                                            <p:strVal val="#ppt_w"/>
                                          </p:val>
                                        </p:tav>
                                      </p:tavLst>
                                    </p:anim>
                                    <p:anim calcmode="lin" valueType="num">
                                      <p:cBhvr additive="repl">
                                        <p:cTn id="8" dur="1000" fill="hold"/>
                                        <p:tgtEl>
                                          <p:spTgt spid="332"/>
                                        </p:tgtEl>
                                        <p:attrNameLst>
                                          <p:attrName>ppt_h</p:attrName>
                                        </p:attrNameLst>
                                      </p:cBhvr>
                                      <p:tavLst>
                                        <p:tav tm="0">
                                          <p:val>
                                            <p:strVal val="#ppt_h"/>
                                          </p:val>
                                        </p:tav>
                                        <p:tav tm="100000">
                                          <p:val>
                                            <p:strVal val="#ppt_h"/>
                                          </p:val>
                                        </p:tav>
                                      </p:tavLst>
                                    </p:anim>
                                    <p:animEffect filter="fade" transition="in">
                                      <p:cBhvr additive="repl">
                                        <p:cTn id="9" dur="1000"/>
                                        <p:tgtEl>
                                          <p:spTgt spid="332"/>
                                        </p:tgtEl>
                                      </p:cBhvr>
                                    </p:animEffect>
                                  </p:childTnLst>
                                </p:cTn>
                              </p:par>
                            </p:childTnLst>
                          </p:cTn>
                        </p:par>
                      </p:childTnLst>
                    </p:cTn>
                  </p:par>
                  <p:par>
                    <p:cTn id="10" fill="hold">
                      <p:stCondLst>
                        <p:cond delay="indefinite"/>
                      </p:stCondLst>
                      <p:childTnLst>
                        <p:par>
                          <p:cTn id="11" fill="hold">
                            <p:stCondLst>
                              <p:cond delay="0"/>
                            </p:stCondLst>
                            <p:childTnLst>
                              <p:par>
                                <p:cTn id="12" nodeType="clickEffect" fill="hold" presetClass="entr" presetID="55">
                                  <p:stCondLst>
                                    <p:cond delay="0"/>
                                  </p:stCondLst>
                                  <p:childTnLst>
                                    <p:set>
                                      <p:cBhvr>
                                        <p:cTn id="13" dur="1" fill="hold">
                                          <p:stCondLst>
                                            <p:cond delay="0"/>
                                          </p:stCondLst>
                                        </p:cTn>
                                        <p:tgtEl>
                                          <p:spTgt spid="332">
                                            <p:txEl>
                                              <p:pRg st="0" end="0"/>
                                            </p:txEl>
                                          </p:spTgt>
                                        </p:tgtEl>
                                        <p:attrNameLst>
                                          <p:attrName>style.visibility</p:attrName>
                                        </p:attrNameLst>
                                      </p:cBhvr>
                                      <p:to>
                                        <p:strVal val="visible"/>
                                      </p:to>
                                    </p:set>
                                    <p:anim calcmode="lin" valueType="num">
                                      <p:cBhvr additive="repl">
                                        <p:cTn id="14" dur="1000" fill="hold"/>
                                        <p:tgtEl>
                                          <p:spTgt spid="332">
                                            <p:txEl>
                                              <p:pRg st="0" end="0"/>
                                            </p:txEl>
                                          </p:spTgt>
                                        </p:tgtEl>
                                        <p:attrNameLst>
                                          <p:attrName>ppt_w</p:attrName>
                                        </p:attrNameLst>
                                      </p:cBhvr>
                                      <p:tavLst>
                                        <p:tav tm="0">
                                          <p:val>
                                            <p:strVal val="#ppt_w*0.70"/>
                                          </p:val>
                                        </p:tav>
                                        <p:tav tm="100000">
                                          <p:val>
                                            <p:strVal val="#ppt_w"/>
                                          </p:val>
                                        </p:tav>
                                      </p:tavLst>
                                    </p:anim>
                                    <p:anim calcmode="lin" valueType="num">
                                      <p:cBhvr additive="repl">
                                        <p:cTn id="15" dur="1000" fill="hold"/>
                                        <p:tgtEl>
                                          <p:spTgt spid="332">
                                            <p:txEl>
                                              <p:pRg st="0" end="0"/>
                                            </p:txEl>
                                          </p:spTgt>
                                        </p:tgtEl>
                                        <p:attrNameLst>
                                          <p:attrName>ppt_h</p:attrName>
                                        </p:attrNameLst>
                                      </p:cBhvr>
                                      <p:tavLst>
                                        <p:tav tm="0">
                                          <p:val>
                                            <p:strVal val="#ppt_h"/>
                                          </p:val>
                                        </p:tav>
                                        <p:tav tm="100000">
                                          <p:val>
                                            <p:strVal val="#ppt_h"/>
                                          </p:val>
                                        </p:tav>
                                      </p:tavLst>
                                    </p:anim>
                                    <p:animEffect filter="fade" transition="in">
                                      <p:cBhvr additive="repl">
                                        <p:cTn id="16" dur="1000"/>
                                        <p:tgtEl>
                                          <p:spTgt spid="332">
                                            <p:txEl>
                                              <p:pRg st="0" end="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3" name="PlaceHolder 1"/>
          <p:cNvSpPr>
            <a:spLocks noGrp="1"/>
          </p:cNvSpPr>
          <p:nvPr>
            <p:ph type="title"/>
          </p:nvPr>
        </p:nvSpPr>
        <p:spPr>
          <a:xfrm>
            <a:off x="677160" y="609480"/>
            <a:ext cx="8596080" cy="1320120"/>
          </a:xfrm>
          <a:prstGeom prst="rect">
            <a:avLst/>
          </a:prstGeom>
          <a:noFill/>
          <a:ln w="0">
            <a:noFill/>
          </a:ln>
        </p:spPr>
        <p:txBody>
          <a:bodyPr lIns="90000" rIns="90000" tIns="45000" bIns="45000" anchor="t">
            <a:noAutofit/>
          </a:bodyPr>
          <a:p>
            <a:pPr algn="ctr">
              <a:buNone/>
            </a:pPr>
            <a:endParaRPr b="0" lang="it-IT" sz="4400" spc="-1" strike="noStrike">
              <a:latin typeface="Arial"/>
            </a:endParaRPr>
          </a:p>
        </p:txBody>
      </p:sp>
      <p:pic>
        <p:nvPicPr>
          <p:cNvPr id="334" name="Picture 2" descr="An external file that holds a picture, illustration, etc.&#10;Object name is cootr-29-131-g001.jpg"/>
          <p:cNvPicPr/>
          <p:nvPr/>
        </p:nvPicPr>
        <p:blipFill>
          <a:blip r:embed="rId1"/>
          <a:stretch/>
        </p:blipFill>
        <p:spPr>
          <a:xfrm>
            <a:off x="468360" y="477360"/>
            <a:ext cx="8630280" cy="6169320"/>
          </a:xfrm>
          <a:prstGeom prst="rect">
            <a:avLst/>
          </a:prstGeom>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5" name="PlaceHolder 1"/>
          <p:cNvSpPr>
            <a:spLocks noGrp="1"/>
          </p:cNvSpPr>
          <p:nvPr>
            <p:ph type="title"/>
          </p:nvPr>
        </p:nvSpPr>
        <p:spPr>
          <a:xfrm>
            <a:off x="677160" y="609480"/>
            <a:ext cx="8596080" cy="1320120"/>
          </a:xfrm>
          <a:prstGeom prst="rect">
            <a:avLst/>
          </a:prstGeom>
          <a:noFill/>
          <a:ln w="0">
            <a:noFill/>
          </a:ln>
        </p:spPr>
        <p:txBody>
          <a:bodyPr lIns="90000" rIns="90000" tIns="45000" bIns="45000" anchor="t">
            <a:normAutofit/>
          </a:bodyPr>
          <a:p>
            <a:pPr>
              <a:lnSpc>
                <a:spcPct val="100000"/>
              </a:lnSpc>
              <a:buNone/>
            </a:pPr>
            <a:r>
              <a:rPr b="0" lang="it-IT" sz="3600" spc="-1" strike="noStrike">
                <a:solidFill>
                  <a:srgbClr val="000000"/>
                </a:solidFill>
                <a:latin typeface="Trebuchet MS"/>
              </a:rPr>
              <a:t>Verifica dello stato vaccinale  nei candidati</a:t>
            </a:r>
            <a:endParaRPr b="0" lang="it-IT" sz="3600" spc="-1" strike="noStrike">
              <a:latin typeface="Arial"/>
            </a:endParaRPr>
          </a:p>
        </p:txBody>
      </p:sp>
      <p:sp>
        <p:nvSpPr>
          <p:cNvPr id="336" name="PlaceHolder 2"/>
          <p:cNvSpPr>
            <a:spLocks noGrp="1"/>
          </p:cNvSpPr>
          <p:nvPr>
            <p:ph/>
          </p:nvPr>
        </p:nvSpPr>
        <p:spPr>
          <a:xfrm>
            <a:off x="677160" y="1872000"/>
            <a:ext cx="8596080" cy="4679640"/>
          </a:xfrm>
          <a:prstGeom prst="rect">
            <a:avLst/>
          </a:prstGeom>
          <a:noFill/>
          <a:ln w="0">
            <a:noFill/>
          </a:ln>
        </p:spPr>
        <p:txBody>
          <a:bodyPr lIns="90000" rIns="90000" tIns="45000" bIns="45000" anchor="t">
            <a:normAutofit fontScale="77000"/>
          </a:bodyPr>
          <a:p>
            <a:pPr marL="343080" indent="-343080">
              <a:lnSpc>
                <a:spcPct val="100000"/>
              </a:lnSpc>
              <a:spcBef>
                <a:spcPts val="1001"/>
              </a:spcBef>
              <a:buClr>
                <a:srgbClr val="90c226"/>
              </a:buClr>
              <a:buSzPct val="80000"/>
              <a:buFont typeface="Wingdings 3" charset="2"/>
              <a:buChar char=""/>
            </a:pPr>
            <a:r>
              <a:rPr b="0" lang="it-IT" sz="2800" spc="-1" strike="noStrike">
                <a:solidFill>
                  <a:srgbClr val="000000"/>
                </a:solidFill>
                <a:latin typeface="Trebuchet MS"/>
              </a:rPr>
              <a:t>DPTa ( tetano difterite pertosse) richiamo</a:t>
            </a:r>
            <a:endParaRPr b="0" lang="it-IT" sz="28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2800" spc="-1" strike="noStrike">
                <a:solidFill>
                  <a:srgbClr val="000000"/>
                </a:solidFill>
                <a:latin typeface="Trebuchet MS"/>
              </a:rPr>
              <a:t>IPV ( antipolio inattivato) </a:t>
            </a:r>
            <a:endParaRPr b="0" lang="it-IT" sz="28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2800" spc="-1" strike="noStrike">
                <a:solidFill>
                  <a:srgbClr val="000000"/>
                </a:solidFill>
                <a:latin typeface="Trebuchet MS"/>
              </a:rPr>
              <a:t>MPR  se non immuni CD4&gt;200/ml</a:t>
            </a:r>
            <a:endParaRPr b="0" lang="it-IT" sz="28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2800" spc="-1" strike="noStrike">
                <a:solidFill>
                  <a:srgbClr val="000000"/>
                </a:solidFill>
                <a:latin typeface="Trebuchet MS"/>
              </a:rPr>
              <a:t>Varicella Zoster  si</a:t>
            </a:r>
            <a:endParaRPr b="0" lang="it-IT" sz="28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2800" spc="-1" strike="noStrike">
                <a:solidFill>
                  <a:srgbClr val="000000"/>
                </a:solidFill>
                <a:latin typeface="Trebuchet MS"/>
              </a:rPr>
              <a:t>Meningococco (ACWY e MenB) si</a:t>
            </a:r>
            <a:endParaRPr b="0" lang="it-IT" sz="28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2800" spc="-1" strike="noStrike">
                <a:solidFill>
                  <a:srgbClr val="000000"/>
                </a:solidFill>
                <a:latin typeface="Trebuchet MS"/>
              </a:rPr>
              <a:t>Pneumococco (PCV + PPSV) si</a:t>
            </a:r>
            <a:endParaRPr b="0" lang="it-IT" sz="28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2800" spc="-1" strike="noStrike">
                <a:solidFill>
                  <a:srgbClr val="000000"/>
                </a:solidFill>
                <a:latin typeface="Trebuchet MS"/>
              </a:rPr>
              <a:t>Hib ( anti haemophilus Influenzae tipo b)</a:t>
            </a:r>
            <a:endParaRPr b="0" lang="it-IT" sz="28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2800" spc="-1" strike="noStrike">
                <a:solidFill>
                  <a:srgbClr val="000000"/>
                </a:solidFill>
                <a:latin typeface="Trebuchet MS"/>
              </a:rPr>
              <a:t>RSV ? ( in valutazione)</a:t>
            </a:r>
            <a:endParaRPr b="0" lang="it-IT" sz="28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2800" spc="-1" strike="noStrike">
                <a:solidFill>
                  <a:srgbClr val="000000"/>
                </a:solidFill>
                <a:latin typeface="Trebuchet MS"/>
              </a:rPr>
              <a:t>HPV ? ( consigliato)</a:t>
            </a:r>
            <a:endParaRPr b="0" lang="it-IT" sz="28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2800" spc="-1" strike="noStrike">
                <a:solidFill>
                  <a:srgbClr val="000000"/>
                </a:solidFill>
                <a:latin typeface="Trebuchet MS"/>
              </a:rPr>
              <a:t>HBV</a:t>
            </a:r>
            <a:endParaRPr b="0" lang="it-IT" sz="28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2800" spc="-1" strike="noStrike">
                <a:solidFill>
                  <a:srgbClr val="000000"/>
                </a:solidFill>
                <a:latin typeface="Trebuchet MS"/>
              </a:rPr>
              <a:t>HAV</a:t>
            </a:r>
            <a:endParaRPr b="0" lang="it-IT" sz="2800" spc="-1" strike="noStrike">
              <a:latin typeface="Arial"/>
            </a:endParaRPr>
          </a:p>
          <a:p>
            <a:pPr>
              <a:lnSpc>
                <a:spcPct val="100000"/>
              </a:lnSpc>
              <a:spcBef>
                <a:spcPts val="1001"/>
              </a:spcBef>
              <a:buNone/>
            </a:pP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7" name="Picture 2" descr=""/>
          <p:cNvPicPr/>
          <p:nvPr/>
        </p:nvPicPr>
        <p:blipFill>
          <a:blip r:embed="rId1"/>
          <a:stretch/>
        </p:blipFill>
        <p:spPr>
          <a:xfrm>
            <a:off x="845280" y="714240"/>
            <a:ext cx="8357400" cy="5461920"/>
          </a:xfrm>
          <a:prstGeom prst="rect">
            <a:avLst/>
          </a:prstGeom>
          <a:ln w="9525">
            <a:noFill/>
          </a:ln>
        </p:spPr>
      </p:pic>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8" name="PlaceHolder 1"/>
          <p:cNvSpPr>
            <a:spLocks noGrp="1"/>
          </p:cNvSpPr>
          <p:nvPr>
            <p:ph type="title"/>
          </p:nvPr>
        </p:nvSpPr>
        <p:spPr>
          <a:xfrm>
            <a:off x="677160" y="609480"/>
            <a:ext cx="8596080" cy="1320120"/>
          </a:xfrm>
          <a:prstGeom prst="rect">
            <a:avLst/>
          </a:prstGeom>
          <a:noFill/>
          <a:ln w="0">
            <a:noFill/>
          </a:ln>
        </p:spPr>
        <p:txBody>
          <a:bodyPr lIns="90000" rIns="90000" tIns="45000" bIns="45000" anchor="t">
            <a:noAutofit/>
          </a:bodyPr>
          <a:p>
            <a:pPr algn="ctr">
              <a:buNone/>
            </a:pPr>
            <a:endParaRPr b="0" lang="it-IT" sz="4400" spc="-1" strike="noStrike">
              <a:latin typeface="Arial"/>
            </a:endParaRPr>
          </a:p>
        </p:txBody>
      </p:sp>
      <p:pic>
        <p:nvPicPr>
          <p:cNvPr id="339" name="Picture 2" descr=""/>
          <p:cNvPicPr/>
          <p:nvPr/>
        </p:nvPicPr>
        <p:blipFill>
          <a:blip r:embed="rId1"/>
          <a:stretch/>
        </p:blipFill>
        <p:spPr>
          <a:xfrm>
            <a:off x="502200" y="479520"/>
            <a:ext cx="9780480" cy="6069600"/>
          </a:xfrm>
          <a:prstGeom prst="rect">
            <a:avLst/>
          </a:prstGeom>
          <a:ln w="9525">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0" name="Picture 2" descr="https://www.ncbi.nlm.nih.gov/pmc/articles/instance/10627590/bin/xcl-21-151-g001.jpg"/>
          <p:cNvPicPr/>
          <p:nvPr/>
        </p:nvPicPr>
        <p:blipFill>
          <a:blip r:embed="rId1"/>
          <a:stretch/>
        </p:blipFill>
        <p:spPr>
          <a:xfrm>
            <a:off x="-17640" y="432000"/>
            <a:ext cx="9549000" cy="5752800"/>
          </a:xfrm>
          <a:prstGeom prst="rect">
            <a:avLst/>
          </a:prstGeom>
          <a:ln w="0">
            <a:noFill/>
          </a:ln>
        </p:spPr>
      </p:pic>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1" name="PlaceHolder 1"/>
          <p:cNvSpPr>
            <a:spLocks noGrp="1"/>
          </p:cNvSpPr>
          <p:nvPr>
            <p:ph type="title"/>
          </p:nvPr>
        </p:nvSpPr>
        <p:spPr>
          <a:xfrm>
            <a:off x="677160" y="609480"/>
            <a:ext cx="8596080" cy="1320120"/>
          </a:xfrm>
          <a:prstGeom prst="rect">
            <a:avLst/>
          </a:prstGeom>
          <a:noFill/>
          <a:ln w="0">
            <a:noFill/>
          </a:ln>
        </p:spPr>
        <p:txBody>
          <a:bodyPr lIns="90000" rIns="90000" tIns="45000" bIns="45000" anchor="t">
            <a:noAutofit/>
          </a:bodyPr>
          <a:p>
            <a:pPr algn="ctr">
              <a:buNone/>
            </a:pPr>
            <a:endParaRPr b="0" lang="it-IT" sz="4400" spc="-1" strike="noStrike">
              <a:latin typeface="Arial"/>
            </a:endParaRPr>
          </a:p>
        </p:txBody>
      </p:sp>
      <p:pic>
        <p:nvPicPr>
          <p:cNvPr id="342" name="Picture 2" descr=""/>
          <p:cNvPicPr/>
          <p:nvPr/>
        </p:nvPicPr>
        <p:blipFill>
          <a:blip r:embed="rId1"/>
          <a:stretch/>
        </p:blipFill>
        <p:spPr>
          <a:xfrm>
            <a:off x="1781280" y="214200"/>
            <a:ext cx="4457160" cy="2403360"/>
          </a:xfrm>
          <a:prstGeom prst="rect">
            <a:avLst/>
          </a:prstGeom>
          <a:ln w="9525">
            <a:noFill/>
          </a:ln>
        </p:spPr>
      </p:pic>
      <p:pic>
        <p:nvPicPr>
          <p:cNvPr id="343" name="Picture 3" descr=""/>
          <p:cNvPicPr/>
          <p:nvPr/>
        </p:nvPicPr>
        <p:blipFill>
          <a:blip r:embed="rId2"/>
          <a:stretch/>
        </p:blipFill>
        <p:spPr>
          <a:xfrm>
            <a:off x="6539760" y="857160"/>
            <a:ext cx="4127400" cy="3642480"/>
          </a:xfrm>
          <a:prstGeom prst="rect">
            <a:avLst/>
          </a:prstGeom>
          <a:ln w="9525">
            <a:noFill/>
          </a:ln>
        </p:spPr>
      </p:pic>
      <p:pic>
        <p:nvPicPr>
          <p:cNvPr id="344" name="Picture 5" descr="year-old man with respiratory syncytial virus pneumonia 57 days after bone marrow transplantation. High-resolution CT scan obtained at level of main bronchi shows multiple small nodules in right upper lobe (arrows) and areas of airspace consolidation associated with ground-glass attenuation in left upper lobe.  "/>
          <p:cNvPicPr/>
          <p:nvPr/>
        </p:nvPicPr>
        <p:blipFill>
          <a:blip r:embed="rId3"/>
          <a:stretch/>
        </p:blipFill>
        <p:spPr>
          <a:xfrm>
            <a:off x="1679400" y="2828880"/>
            <a:ext cx="4742640" cy="3028320"/>
          </a:xfrm>
          <a:prstGeom prst="rect">
            <a:avLst/>
          </a:prstGeom>
          <a:ln w="0">
            <a:noFill/>
          </a:ln>
        </p:spPr>
      </p:pic>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5" name="PlaceHolder 1"/>
          <p:cNvSpPr>
            <a:spLocks noGrp="1"/>
          </p:cNvSpPr>
          <p:nvPr>
            <p:ph type="title"/>
          </p:nvPr>
        </p:nvSpPr>
        <p:spPr>
          <a:xfrm>
            <a:off x="677160" y="609480"/>
            <a:ext cx="8596080" cy="1320120"/>
          </a:xfrm>
          <a:prstGeom prst="rect">
            <a:avLst/>
          </a:prstGeom>
          <a:noFill/>
          <a:ln w="0">
            <a:noFill/>
          </a:ln>
        </p:spPr>
        <p:txBody>
          <a:bodyPr lIns="0" rIns="0" tIns="0" bIns="0" anchor="t">
            <a:normAutofit/>
          </a:bodyPr>
          <a:p>
            <a:pPr>
              <a:lnSpc>
                <a:spcPct val="100000"/>
              </a:lnSpc>
              <a:buNone/>
            </a:pPr>
            <a:r>
              <a:rPr b="0" lang="it-IT" sz="3600" spc="-1" strike="noStrike">
                <a:solidFill>
                  <a:srgbClr val="000000"/>
                </a:solidFill>
                <a:latin typeface="Trebuchet MS"/>
              </a:rPr>
              <a:t>Infezioni Latenti Screening  e Profilassi</a:t>
            </a:r>
            <a:endParaRPr b="0" lang="it-IT" sz="3600" spc="-1" strike="noStrike">
              <a:latin typeface="Arial"/>
            </a:endParaRPr>
          </a:p>
        </p:txBody>
      </p:sp>
      <p:sp>
        <p:nvSpPr>
          <p:cNvPr id="346" name="PlaceHolder 2"/>
          <p:cNvSpPr>
            <a:spLocks noGrp="1"/>
          </p:cNvSpPr>
          <p:nvPr>
            <p:ph/>
          </p:nvPr>
        </p:nvSpPr>
        <p:spPr>
          <a:xfrm>
            <a:off x="677160" y="1656000"/>
            <a:ext cx="4183200" cy="4384440"/>
          </a:xfrm>
          <a:prstGeom prst="rect">
            <a:avLst/>
          </a:prstGeom>
          <a:solidFill>
            <a:srgbClr val="eaf6d1"/>
          </a:solidFill>
          <a:ln w="0">
            <a:noFill/>
          </a:ln>
          <a:effectLst>
            <a:outerShdw dist="12600" dir="5400000" blurRad="108000" rotWithShape="0">
              <a:srgbClr val="000000"/>
            </a:outerShdw>
          </a:effectLst>
        </p:spPr>
        <p:txBody>
          <a:bodyPr lIns="0" rIns="0" tIns="0" bIns="0" anchor="t">
            <a:normAutofit/>
          </a:bodyPr>
          <a:p>
            <a:pPr marL="343080" indent="-343080">
              <a:lnSpc>
                <a:spcPct val="100000"/>
              </a:lnSpc>
              <a:spcBef>
                <a:spcPts val="1001"/>
              </a:spcBef>
              <a:buNone/>
              <a:tabLst>
                <a:tab algn="l" pos="0"/>
              </a:tabLst>
            </a:pPr>
            <a:r>
              <a:rPr b="1" lang="it-IT" sz="2000" spc="-1" strike="noStrike">
                <a:solidFill>
                  <a:srgbClr val="000000"/>
                </a:solidFill>
                <a:latin typeface="Trebuchet MS"/>
              </a:rPr>
              <a:t>BATTERICHE</a:t>
            </a:r>
            <a:endParaRPr b="0" lang="it-IT" sz="2000" spc="-1" strike="noStrike">
              <a:latin typeface="Arial"/>
            </a:endParaRPr>
          </a:p>
          <a:p>
            <a:pPr marL="343080" indent="-343080">
              <a:lnSpc>
                <a:spcPct val="100000"/>
              </a:lnSpc>
              <a:spcBef>
                <a:spcPts val="1001"/>
              </a:spcBef>
              <a:buNone/>
              <a:tabLst>
                <a:tab algn="l" pos="0"/>
              </a:tabLst>
            </a:pPr>
            <a:endParaRPr b="0" lang="it-IT" sz="1800" spc="-1" strike="noStrike">
              <a:latin typeface="Arial"/>
            </a:endParaRPr>
          </a:p>
          <a:p>
            <a:pPr marL="343080" indent="-343080">
              <a:lnSpc>
                <a:spcPct val="100000"/>
              </a:lnSpc>
              <a:spcBef>
                <a:spcPts val="1001"/>
              </a:spcBef>
              <a:buNone/>
              <a:tabLst>
                <a:tab algn="l" pos="0"/>
              </a:tabLst>
            </a:pPr>
            <a:r>
              <a:rPr b="0" i="1" lang="it-IT" sz="1800" spc="-1" strike="noStrike">
                <a:solidFill>
                  <a:srgbClr val="000000"/>
                </a:solidFill>
                <a:latin typeface="Trebuchet MS"/>
              </a:rPr>
              <a:t>Treponema pallidum</a:t>
            </a:r>
            <a:r>
              <a:rPr b="0" lang="it-IT" sz="1800" spc="-1" strike="noStrike">
                <a:solidFill>
                  <a:srgbClr val="000000"/>
                </a:solidFill>
                <a:latin typeface="Trebuchet MS"/>
              </a:rPr>
              <a:t> (sifilide) </a:t>
            </a:r>
            <a:r>
              <a:rPr b="0" lang="it-IT" sz="1800" spc="-1" strike="noStrike">
                <a:solidFill>
                  <a:srgbClr val="ff0000"/>
                </a:solidFill>
                <a:latin typeface="Trebuchet MS"/>
              </a:rPr>
              <a:t>SI,&gt; pretrattare</a:t>
            </a:r>
            <a:endParaRPr b="0" lang="it-IT" sz="1800" spc="-1" strike="noStrike">
              <a:latin typeface="Arial"/>
            </a:endParaRPr>
          </a:p>
          <a:p>
            <a:pPr marL="343080" indent="-343080">
              <a:lnSpc>
                <a:spcPct val="100000"/>
              </a:lnSpc>
              <a:spcBef>
                <a:spcPts val="1001"/>
              </a:spcBef>
              <a:buNone/>
              <a:tabLst>
                <a:tab algn="l" pos="0"/>
              </a:tabLst>
            </a:pPr>
            <a:r>
              <a:rPr b="0" i="1" lang="it-IT" sz="1800" spc="-1" strike="noStrike">
                <a:solidFill>
                  <a:srgbClr val="000000"/>
                </a:solidFill>
                <a:latin typeface="Trebuchet MS"/>
              </a:rPr>
              <a:t>Stafilococcus</a:t>
            </a:r>
            <a:r>
              <a:rPr b="0" lang="it-IT" sz="1800" spc="-1" strike="noStrike">
                <a:solidFill>
                  <a:srgbClr val="000000"/>
                </a:solidFill>
                <a:latin typeface="Trebuchet MS"/>
              </a:rPr>
              <a:t> n.i.</a:t>
            </a:r>
            <a:endParaRPr b="0" lang="it-IT" sz="1800" spc="-1" strike="noStrike">
              <a:latin typeface="Arial"/>
            </a:endParaRPr>
          </a:p>
          <a:p>
            <a:pPr marL="343080" indent="-343080">
              <a:lnSpc>
                <a:spcPct val="100000"/>
              </a:lnSpc>
              <a:spcBef>
                <a:spcPts val="1001"/>
              </a:spcBef>
              <a:buNone/>
              <a:tabLst>
                <a:tab algn="l" pos="0"/>
              </a:tabLst>
            </a:pPr>
            <a:r>
              <a:rPr b="0" i="1" lang="it-IT" sz="1800" spc="-1" strike="noStrike">
                <a:solidFill>
                  <a:srgbClr val="000000"/>
                </a:solidFill>
                <a:latin typeface="Trebuchet MS"/>
              </a:rPr>
              <a:t>Enterococci</a:t>
            </a:r>
            <a:r>
              <a:rPr b="0" lang="it-IT" sz="1800" spc="-1" strike="noStrike">
                <a:solidFill>
                  <a:srgbClr val="000000"/>
                </a:solidFill>
                <a:latin typeface="Trebuchet MS"/>
              </a:rPr>
              <a:t> vancomicina resistenti (VRE) n.i.</a:t>
            </a:r>
            <a:endParaRPr b="0" lang="it-IT" sz="1800" spc="-1" strike="noStrike">
              <a:latin typeface="Arial"/>
            </a:endParaRPr>
          </a:p>
          <a:p>
            <a:pPr marL="343080" indent="-343080">
              <a:lnSpc>
                <a:spcPct val="100000"/>
              </a:lnSpc>
              <a:spcBef>
                <a:spcPts val="1001"/>
              </a:spcBef>
              <a:buNone/>
              <a:tabLst>
                <a:tab algn="l" pos="0"/>
              </a:tabLst>
            </a:pPr>
            <a:r>
              <a:rPr b="0" i="1" lang="it-IT" sz="1800" spc="-1" strike="noStrike">
                <a:solidFill>
                  <a:srgbClr val="000000"/>
                </a:solidFill>
                <a:latin typeface="Trebuchet MS"/>
              </a:rPr>
              <a:t>Micobacterium Tb</a:t>
            </a:r>
            <a:r>
              <a:rPr b="0" lang="it-IT" sz="1800" spc="-1" strike="noStrike">
                <a:solidFill>
                  <a:srgbClr val="000000"/>
                </a:solidFill>
                <a:latin typeface="Trebuchet MS"/>
              </a:rPr>
              <a:t> : </a:t>
            </a:r>
            <a:r>
              <a:rPr b="1" lang="it-IT" sz="1800" spc="-1" strike="noStrike">
                <a:solidFill>
                  <a:srgbClr val="ff0000"/>
                </a:solidFill>
                <a:latin typeface="Trebuchet MS"/>
              </a:rPr>
              <a:t>SI</a:t>
            </a:r>
            <a:r>
              <a:rPr b="0" lang="it-IT" sz="1800" spc="-1" strike="noStrike">
                <a:solidFill>
                  <a:srgbClr val="000000"/>
                </a:solidFill>
                <a:latin typeface="Trebuchet MS"/>
              </a:rPr>
              <a:t>; </a:t>
            </a:r>
            <a:br>
              <a:rPr sz="1800"/>
            </a:br>
            <a:r>
              <a:rPr b="0" lang="it-IT" sz="1800" spc="-1" strike="noStrike">
                <a:solidFill>
                  <a:srgbClr val="000000"/>
                </a:solidFill>
                <a:latin typeface="Trebuchet MS"/>
              </a:rPr>
              <a:t>escludere malattia attiva, </a:t>
            </a:r>
            <a:br>
              <a:rPr sz="1800"/>
            </a:br>
            <a:r>
              <a:rPr b="0" lang="it-IT" sz="1800" spc="-1" strike="noStrike">
                <a:solidFill>
                  <a:srgbClr val="000000"/>
                </a:solidFill>
                <a:latin typeface="Trebuchet MS"/>
              </a:rPr>
              <a:t>trattare se Latent (tempistica pre o post, da valutare)</a:t>
            </a:r>
            <a:endParaRPr b="0" lang="it-IT" sz="1800" spc="-1" strike="noStrike">
              <a:latin typeface="Arial"/>
            </a:endParaRPr>
          </a:p>
        </p:txBody>
      </p:sp>
      <p:sp>
        <p:nvSpPr>
          <p:cNvPr id="347" name="PlaceHolder 3"/>
          <p:cNvSpPr>
            <a:spLocks noGrp="1"/>
          </p:cNvSpPr>
          <p:nvPr>
            <p:ph/>
          </p:nvPr>
        </p:nvSpPr>
        <p:spPr>
          <a:xfrm>
            <a:off x="5090040" y="1656000"/>
            <a:ext cx="4183200" cy="4384440"/>
          </a:xfrm>
          <a:prstGeom prst="rect">
            <a:avLst/>
          </a:prstGeom>
          <a:solidFill>
            <a:srgbClr val="faf1d2"/>
          </a:solidFill>
          <a:ln w="0">
            <a:solidFill>
              <a:srgbClr val="90c226"/>
            </a:solidFill>
          </a:ln>
          <a:effectLst>
            <a:outerShdw dist="37674" dir="2700000" blurRad="50760" rotWithShape="0">
              <a:srgbClr val="000000">
                <a:alpha val="40000"/>
              </a:srgbClr>
            </a:outerShdw>
          </a:effectLst>
        </p:spPr>
        <p:txBody>
          <a:bodyPr lIns="0" rIns="0" tIns="0" bIns="0" anchor="t">
            <a:normAutofit/>
          </a:bodyPr>
          <a:p>
            <a:pPr marL="343080" indent="-343080">
              <a:lnSpc>
                <a:spcPct val="100000"/>
              </a:lnSpc>
              <a:spcBef>
                <a:spcPts val="1001"/>
              </a:spcBef>
              <a:buNone/>
              <a:tabLst>
                <a:tab algn="l" pos="0"/>
              </a:tabLst>
            </a:pPr>
            <a:r>
              <a:rPr b="1" lang="it-IT" sz="2000" spc="-1" strike="noStrike">
                <a:solidFill>
                  <a:srgbClr val="000000"/>
                </a:solidFill>
                <a:latin typeface="Trebuchet MS"/>
              </a:rPr>
              <a:t>FUNGINE</a:t>
            </a:r>
            <a:endParaRPr b="0" lang="it-IT" sz="2000" spc="-1" strike="noStrike">
              <a:latin typeface="Arial"/>
            </a:endParaRPr>
          </a:p>
          <a:p>
            <a:pPr marL="343080" indent="-343080">
              <a:lnSpc>
                <a:spcPct val="100000"/>
              </a:lnSpc>
              <a:spcBef>
                <a:spcPts val="1001"/>
              </a:spcBef>
              <a:buNone/>
              <a:tabLst>
                <a:tab algn="l" pos="0"/>
              </a:tabLst>
            </a:pPr>
            <a:endParaRPr b="0" lang="it-IT" sz="1800" spc="-1" strike="noStrike">
              <a:latin typeface="Arial"/>
            </a:endParaRPr>
          </a:p>
          <a:p>
            <a:pPr marL="343080" indent="-343080">
              <a:lnSpc>
                <a:spcPct val="100000"/>
              </a:lnSpc>
              <a:spcBef>
                <a:spcPts val="1001"/>
              </a:spcBef>
              <a:buNone/>
              <a:tabLst>
                <a:tab algn="l" pos="0"/>
              </a:tabLst>
            </a:pPr>
            <a:r>
              <a:rPr b="0" i="1" lang="it-IT" sz="1800" spc="-1" strike="noStrike">
                <a:solidFill>
                  <a:srgbClr val="000000"/>
                </a:solidFill>
                <a:latin typeface="Trebuchet MS"/>
              </a:rPr>
              <a:t>Istoplasma, Coccidioides </a:t>
            </a:r>
            <a:r>
              <a:rPr b="0" lang="it-IT" sz="1800" spc="-1" strike="noStrike">
                <a:solidFill>
                  <a:srgbClr val="000000"/>
                </a:solidFill>
                <a:latin typeface="Trebuchet MS"/>
              </a:rPr>
              <a:t>per area geografica</a:t>
            </a:r>
            <a:endParaRPr b="0" lang="it-IT" sz="1800" spc="-1" strike="noStrike">
              <a:latin typeface="Arial"/>
            </a:endParaRPr>
          </a:p>
          <a:p>
            <a:pPr marL="343080" indent="-343080">
              <a:lnSpc>
                <a:spcPct val="100000"/>
              </a:lnSpc>
              <a:spcBef>
                <a:spcPts val="1001"/>
              </a:spcBef>
              <a:buNone/>
              <a:tabLst>
                <a:tab algn="l" pos="0"/>
              </a:tabLst>
            </a:pPr>
            <a:endParaRPr b="0" lang="it-IT" sz="1800" spc="-1" strike="noStrike">
              <a:latin typeface="Arial"/>
            </a:endParaRPr>
          </a:p>
          <a:p>
            <a:pPr marL="343080" indent="-343080">
              <a:lnSpc>
                <a:spcPct val="100000"/>
              </a:lnSpc>
              <a:spcBef>
                <a:spcPts val="1001"/>
              </a:spcBef>
              <a:buNone/>
              <a:tabLst>
                <a:tab algn="l" pos="0"/>
              </a:tabLst>
            </a:pPr>
            <a:r>
              <a:rPr b="0" i="1" lang="it-IT" sz="1800" spc="-1" strike="noStrike">
                <a:solidFill>
                  <a:srgbClr val="000000"/>
                </a:solidFill>
                <a:latin typeface="Trebuchet MS"/>
              </a:rPr>
              <a:t>Aspergillus</a:t>
            </a:r>
            <a:r>
              <a:rPr b="0" lang="it-IT" sz="1800" spc="-1" strike="noStrike">
                <a:solidFill>
                  <a:srgbClr val="000000"/>
                </a:solidFill>
                <a:latin typeface="Trebuchet MS"/>
              </a:rPr>
              <a:t> SI </a:t>
            </a:r>
            <a:r>
              <a:rPr b="0" lang="it-IT" sz="1800" spc="-1" strike="noStrike">
                <a:solidFill>
                  <a:srgbClr val="ff0000"/>
                </a:solidFill>
                <a:latin typeface="Trebuchet MS"/>
              </a:rPr>
              <a:t>screening ,</a:t>
            </a:r>
            <a:r>
              <a:rPr b="0" lang="it-IT" sz="1800" spc="-1" strike="noStrike">
                <a:solidFill>
                  <a:srgbClr val="000000"/>
                </a:solidFill>
                <a:latin typeface="Trebuchet MS"/>
              </a:rPr>
              <a:t> &gt; da valutare  profilassi</a:t>
            </a:r>
            <a:endParaRPr b="0" lang="it-IT" sz="1800" spc="-1" strike="noStrike">
              <a:latin typeface="Arial"/>
            </a:endParaRPr>
          </a:p>
          <a:p>
            <a:pPr marL="343080" indent="-343080">
              <a:lnSpc>
                <a:spcPct val="100000"/>
              </a:lnSpc>
              <a:spcBef>
                <a:spcPts val="1001"/>
              </a:spcBef>
              <a:buNone/>
              <a:tabLst>
                <a:tab algn="l" pos="0"/>
              </a:tabLst>
            </a:pPr>
            <a:endParaRPr b="0" lang="it-IT" sz="1800" spc="-1" strike="noStrike">
              <a:latin typeface="Arial"/>
            </a:endParaRPr>
          </a:p>
          <a:p>
            <a:pPr marL="343080" indent="-343080">
              <a:lnSpc>
                <a:spcPct val="100000"/>
              </a:lnSpc>
              <a:spcBef>
                <a:spcPts val="1001"/>
              </a:spcBef>
              <a:buNone/>
              <a:tabLst>
                <a:tab algn="l" pos="0"/>
              </a:tabLst>
            </a:pPr>
            <a:r>
              <a:rPr b="0" i="1" lang="it-IT" sz="1800" spc="-1" strike="noStrike">
                <a:solidFill>
                  <a:srgbClr val="000000"/>
                </a:solidFill>
                <a:latin typeface="Trebuchet MS"/>
              </a:rPr>
              <a:t>Pneumocystis</a:t>
            </a:r>
            <a:r>
              <a:rPr b="0" lang="it-IT" sz="1800" spc="-1" strike="noStrike">
                <a:solidFill>
                  <a:srgbClr val="000000"/>
                </a:solidFill>
                <a:latin typeface="Trebuchet MS"/>
              </a:rPr>
              <a:t>  no screening, &gt;si </a:t>
            </a:r>
            <a:r>
              <a:rPr b="0" lang="it-IT" sz="1800" spc="-1" strike="noStrike">
                <a:solidFill>
                  <a:srgbClr val="ff0000"/>
                </a:solidFill>
                <a:latin typeface="Trebuchet MS"/>
              </a:rPr>
              <a:t>profilassi</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8" name="PlaceHolder 1"/>
          <p:cNvSpPr>
            <a:spLocks noGrp="1"/>
          </p:cNvSpPr>
          <p:nvPr>
            <p:ph type="title"/>
          </p:nvPr>
        </p:nvSpPr>
        <p:spPr>
          <a:xfrm>
            <a:off x="677160" y="609480"/>
            <a:ext cx="8596080" cy="1320120"/>
          </a:xfrm>
          <a:prstGeom prst="rect">
            <a:avLst/>
          </a:prstGeom>
          <a:noFill/>
          <a:ln w="0">
            <a:noFill/>
          </a:ln>
        </p:spPr>
        <p:txBody>
          <a:bodyPr lIns="0" rIns="0" tIns="0" bIns="0" anchor="t">
            <a:normAutofit/>
          </a:bodyPr>
          <a:p>
            <a:pPr>
              <a:lnSpc>
                <a:spcPct val="100000"/>
              </a:lnSpc>
              <a:buNone/>
            </a:pPr>
            <a:r>
              <a:rPr b="0" lang="it-IT" sz="3600" spc="-1" strike="noStrike">
                <a:solidFill>
                  <a:srgbClr val="000000"/>
                </a:solidFill>
                <a:latin typeface="Trebuchet MS"/>
              </a:rPr>
              <a:t>Infezioni Latenti Screening e Profilassi</a:t>
            </a:r>
            <a:endParaRPr b="0" lang="it-IT" sz="3600" spc="-1" strike="noStrike">
              <a:latin typeface="Arial"/>
            </a:endParaRPr>
          </a:p>
        </p:txBody>
      </p:sp>
      <p:sp>
        <p:nvSpPr>
          <p:cNvPr id="349" name="PlaceHolder 2"/>
          <p:cNvSpPr>
            <a:spLocks noGrp="1"/>
          </p:cNvSpPr>
          <p:nvPr>
            <p:ph/>
          </p:nvPr>
        </p:nvSpPr>
        <p:spPr>
          <a:xfrm>
            <a:off x="1117440" y="1571760"/>
            <a:ext cx="8478000" cy="4525200"/>
          </a:xfrm>
          <a:prstGeom prst="rect">
            <a:avLst/>
          </a:prstGeom>
          <a:solidFill>
            <a:srgbClr val="f2f2f2"/>
          </a:solidFill>
          <a:ln w="0">
            <a:solidFill>
              <a:srgbClr val="90c226"/>
            </a:solidFill>
          </a:ln>
        </p:spPr>
        <p:txBody>
          <a:bodyPr lIns="0" rIns="0" tIns="0" bIns="0" anchor="t">
            <a:normAutofit/>
          </a:bodyPr>
          <a:p>
            <a:pPr marL="343080" indent="-343080" algn="ctr">
              <a:lnSpc>
                <a:spcPct val="100000"/>
              </a:lnSpc>
              <a:spcBef>
                <a:spcPts val="1001"/>
              </a:spcBef>
              <a:buNone/>
              <a:tabLst>
                <a:tab algn="l" pos="0"/>
              </a:tabLst>
            </a:pPr>
            <a:r>
              <a:rPr b="1" lang="it-IT" sz="2400" spc="-1" strike="noStrike">
                <a:solidFill>
                  <a:srgbClr val="000000"/>
                </a:solidFill>
                <a:latin typeface="Trebuchet MS"/>
              </a:rPr>
              <a:t>PROTOZOI/PARASSITI</a:t>
            </a:r>
            <a:endParaRPr b="0" lang="it-IT" sz="2400" spc="-1" strike="noStrike">
              <a:latin typeface="Arial"/>
            </a:endParaRPr>
          </a:p>
          <a:p>
            <a:pPr marL="343080" indent="-343080" algn="ctr">
              <a:lnSpc>
                <a:spcPct val="100000"/>
              </a:lnSpc>
              <a:spcBef>
                <a:spcPts val="1001"/>
              </a:spcBef>
              <a:buNone/>
              <a:tabLst>
                <a:tab algn="l" pos="0"/>
              </a:tabLst>
            </a:pPr>
            <a:endParaRPr b="0" lang="it-IT" sz="2400" spc="-1" strike="noStrike">
              <a:latin typeface="Arial"/>
            </a:endParaRPr>
          </a:p>
          <a:p>
            <a:pPr marL="343080" indent="-343080">
              <a:lnSpc>
                <a:spcPct val="100000"/>
              </a:lnSpc>
              <a:spcBef>
                <a:spcPts val="1001"/>
              </a:spcBef>
              <a:buNone/>
              <a:tabLst>
                <a:tab algn="l" pos="0"/>
              </a:tabLst>
            </a:pPr>
            <a:r>
              <a:rPr b="0" i="1" lang="it-IT" sz="2400" spc="-1" strike="noStrike">
                <a:solidFill>
                  <a:srgbClr val="000000"/>
                </a:solidFill>
                <a:latin typeface="Trebuchet MS"/>
              </a:rPr>
              <a:t>Toxoplasma</a:t>
            </a:r>
            <a:r>
              <a:rPr b="0" lang="it-IT" sz="2400" spc="-1" strike="noStrike">
                <a:solidFill>
                  <a:srgbClr val="000000"/>
                </a:solidFill>
                <a:latin typeface="Trebuchet MS"/>
              </a:rPr>
              <a:t> si (D/R) ; </a:t>
            </a:r>
            <a:r>
              <a:rPr b="0" lang="it-IT" sz="2400" spc="-1" strike="noStrike">
                <a:solidFill>
                  <a:srgbClr val="ff0000"/>
                </a:solidFill>
                <a:latin typeface="Trebuchet MS"/>
              </a:rPr>
              <a:t>si</a:t>
            </a:r>
            <a:r>
              <a:rPr b="0" lang="it-IT" sz="2400" spc="-1" strike="noStrike">
                <a:solidFill>
                  <a:srgbClr val="000000"/>
                </a:solidFill>
                <a:latin typeface="Trebuchet MS"/>
              </a:rPr>
              <a:t> &gt;profilassi</a:t>
            </a:r>
            <a:endParaRPr b="0" lang="it-IT" sz="2400" spc="-1" strike="noStrike">
              <a:latin typeface="Arial"/>
            </a:endParaRPr>
          </a:p>
          <a:p>
            <a:pPr marL="343080" indent="-343080">
              <a:lnSpc>
                <a:spcPct val="100000"/>
              </a:lnSpc>
              <a:spcBef>
                <a:spcPts val="1001"/>
              </a:spcBef>
              <a:buNone/>
              <a:tabLst>
                <a:tab algn="l" pos="0"/>
              </a:tabLst>
            </a:pPr>
            <a:endParaRPr b="0" lang="it-IT" sz="2400" spc="-1" strike="noStrike">
              <a:latin typeface="Arial"/>
            </a:endParaRPr>
          </a:p>
          <a:p>
            <a:pPr marL="343080" indent="-343080" algn="r">
              <a:lnSpc>
                <a:spcPct val="100000"/>
              </a:lnSpc>
              <a:spcBef>
                <a:spcPts val="1001"/>
              </a:spcBef>
              <a:buNone/>
              <a:tabLst>
                <a:tab algn="l" pos="0"/>
              </a:tabLst>
            </a:pPr>
            <a:r>
              <a:rPr b="0" i="1" lang="it-IT" sz="2400" spc="-1" strike="noStrike">
                <a:solidFill>
                  <a:srgbClr val="000000"/>
                </a:solidFill>
                <a:latin typeface="Trebuchet MS"/>
              </a:rPr>
              <a:t>Chagas</a:t>
            </a:r>
            <a:r>
              <a:rPr b="0" lang="it-IT" sz="2400" spc="-1" strike="noStrike">
                <a:solidFill>
                  <a:srgbClr val="000000"/>
                </a:solidFill>
                <a:latin typeface="Trebuchet MS"/>
              </a:rPr>
              <a:t> se aree endemiche o donatore</a:t>
            </a:r>
            <a:endParaRPr b="0" lang="it-IT" sz="2400" spc="-1" strike="noStrike">
              <a:latin typeface="Arial"/>
            </a:endParaRPr>
          </a:p>
          <a:p>
            <a:pPr marL="343080" indent="-343080">
              <a:lnSpc>
                <a:spcPct val="100000"/>
              </a:lnSpc>
              <a:spcBef>
                <a:spcPts val="1001"/>
              </a:spcBef>
              <a:buNone/>
              <a:tabLst>
                <a:tab algn="l" pos="0"/>
              </a:tabLst>
            </a:pPr>
            <a:endParaRPr b="0" lang="it-IT" sz="2400" spc="-1" strike="noStrike">
              <a:latin typeface="Arial"/>
            </a:endParaRPr>
          </a:p>
          <a:p>
            <a:pPr marL="343080" indent="-343080">
              <a:lnSpc>
                <a:spcPct val="100000"/>
              </a:lnSpc>
              <a:spcBef>
                <a:spcPts val="1001"/>
              </a:spcBef>
              <a:buNone/>
              <a:tabLst>
                <a:tab algn="l" pos="0"/>
              </a:tabLst>
            </a:pPr>
            <a:r>
              <a:rPr b="0" i="1" lang="it-IT" sz="2400" spc="-1" strike="noStrike">
                <a:solidFill>
                  <a:srgbClr val="000000"/>
                </a:solidFill>
                <a:latin typeface="Trebuchet MS"/>
              </a:rPr>
              <a:t>Malaria</a:t>
            </a:r>
            <a:r>
              <a:rPr b="0" lang="it-IT" sz="2400" spc="-1" strike="noStrike">
                <a:solidFill>
                  <a:srgbClr val="000000"/>
                </a:solidFill>
                <a:latin typeface="Trebuchet MS"/>
              </a:rPr>
              <a:t> se aree endemiche o donatore</a:t>
            </a:r>
            <a:endParaRPr b="0" lang="it-IT" sz="2400" spc="-1" strike="noStrike">
              <a:latin typeface="Arial"/>
            </a:endParaRPr>
          </a:p>
          <a:p>
            <a:pPr marL="343080" indent="-343080">
              <a:lnSpc>
                <a:spcPct val="100000"/>
              </a:lnSpc>
              <a:spcBef>
                <a:spcPts val="1001"/>
              </a:spcBef>
              <a:buNone/>
              <a:tabLst>
                <a:tab algn="l" pos="0"/>
              </a:tabLst>
            </a:pPr>
            <a:endParaRPr b="0" lang="it-IT" sz="2400" spc="-1" strike="noStrike">
              <a:latin typeface="Arial"/>
            </a:endParaRPr>
          </a:p>
          <a:p>
            <a:pPr marL="343080" indent="-343080" algn="r">
              <a:lnSpc>
                <a:spcPct val="100000"/>
              </a:lnSpc>
              <a:spcBef>
                <a:spcPts val="1001"/>
              </a:spcBef>
              <a:buNone/>
              <a:tabLst>
                <a:tab algn="l" pos="0"/>
              </a:tabLst>
            </a:pPr>
            <a:r>
              <a:rPr b="0" i="1" lang="it-IT" sz="2400" spc="-1" strike="noStrike">
                <a:solidFill>
                  <a:srgbClr val="000000"/>
                </a:solidFill>
                <a:latin typeface="Trebuchet MS"/>
              </a:rPr>
              <a:t>Strongiloides</a:t>
            </a:r>
            <a:r>
              <a:rPr b="0" lang="it-IT" sz="2400" spc="-1" strike="noStrike">
                <a:solidFill>
                  <a:srgbClr val="000000"/>
                </a:solidFill>
                <a:latin typeface="Trebuchet MS"/>
              </a:rPr>
              <a:t> se</a:t>
            </a:r>
            <a:r>
              <a:rPr b="0" lang="it-IT" sz="2400" spc="-1" strike="noStrike">
                <a:solidFill>
                  <a:srgbClr val="ff0000"/>
                </a:solidFill>
                <a:latin typeface="Trebuchet MS"/>
              </a:rPr>
              <a:t> </a:t>
            </a:r>
            <a:r>
              <a:rPr b="0" lang="it-IT" sz="2400" spc="-1" strike="noStrike">
                <a:solidFill>
                  <a:srgbClr val="000000"/>
                </a:solidFill>
                <a:latin typeface="Trebuchet MS"/>
              </a:rPr>
              <a:t>aree endemiche si profilassi</a:t>
            </a:r>
            <a:endParaRPr b="0" lang="it-IT" sz="2400" spc="-1" strike="noStrike">
              <a:latin typeface="Arial"/>
            </a:endParaRPr>
          </a:p>
          <a:p>
            <a:pPr marL="343080" indent="-343080">
              <a:lnSpc>
                <a:spcPct val="100000"/>
              </a:lnSpc>
              <a:spcBef>
                <a:spcPts val="1001"/>
              </a:spcBef>
              <a:buNone/>
              <a:tabLst>
                <a:tab algn="l" pos="0"/>
              </a:tabLst>
            </a:pPr>
            <a:endParaRPr b="0" lang="it-IT" sz="24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PlaceHolder 1"/>
          <p:cNvSpPr>
            <a:spLocks noGrp="1"/>
          </p:cNvSpPr>
          <p:nvPr>
            <p:ph type="title"/>
          </p:nvPr>
        </p:nvSpPr>
        <p:spPr>
          <a:xfrm>
            <a:off x="1981080" y="214200"/>
            <a:ext cx="8228880" cy="1142280"/>
          </a:xfrm>
          <a:prstGeom prst="rect">
            <a:avLst/>
          </a:prstGeom>
          <a:noFill/>
          <a:ln w="0">
            <a:noFill/>
          </a:ln>
        </p:spPr>
        <p:txBody>
          <a:bodyPr lIns="90000" rIns="90000" tIns="45000" bIns="45000" anchor="t">
            <a:normAutofit/>
          </a:bodyPr>
          <a:p>
            <a:pPr>
              <a:lnSpc>
                <a:spcPct val="100000"/>
              </a:lnSpc>
              <a:buNone/>
            </a:pPr>
            <a:r>
              <a:rPr b="1" lang="it-IT" sz="3600" spc="-1" strike="noStrike">
                <a:solidFill>
                  <a:srgbClr val="000000"/>
                </a:solidFill>
                <a:latin typeface="Trebuchet MS"/>
              </a:rPr>
              <a:t>Mechanisms of immunosuppression.</a:t>
            </a:r>
            <a:endParaRPr b="0" lang="it-IT" sz="3600" spc="-1" strike="noStrike">
              <a:latin typeface="Arial"/>
            </a:endParaRPr>
          </a:p>
        </p:txBody>
      </p:sp>
      <p:pic>
        <p:nvPicPr>
          <p:cNvPr id="287" name="Picture 2" descr=""/>
          <p:cNvPicPr/>
          <p:nvPr/>
        </p:nvPicPr>
        <p:blipFill>
          <a:blip r:embed="rId1"/>
          <a:stretch/>
        </p:blipFill>
        <p:spPr>
          <a:xfrm>
            <a:off x="618840" y="1474560"/>
            <a:ext cx="5894280" cy="4897440"/>
          </a:xfrm>
          <a:prstGeom prst="rect">
            <a:avLst/>
          </a:prstGeom>
          <a:ln w="9525">
            <a:noFill/>
          </a:ln>
        </p:spPr>
      </p:pic>
      <p:sp>
        <p:nvSpPr>
          <p:cNvPr id="288" name="CasellaDiTesto 7"/>
          <p:cNvSpPr/>
          <p:nvPr/>
        </p:nvSpPr>
        <p:spPr>
          <a:xfrm>
            <a:off x="7146360" y="1299600"/>
            <a:ext cx="2928240" cy="5302080"/>
          </a:xfrm>
          <a:prstGeom prst="rect">
            <a:avLst/>
          </a:prstGeom>
          <a:solidFill>
            <a:schemeClr val="accent1">
              <a:lumMod val="20000"/>
              <a:lumOff val="80000"/>
            </a:schemeClr>
          </a:solidFill>
          <a:ln w="0">
            <a:solidFill>
              <a:srgbClr val="000000"/>
            </a:solidFill>
          </a:ln>
        </p:spPr>
        <p:style>
          <a:lnRef idx="0"/>
          <a:fillRef idx="0"/>
          <a:effectRef idx="0"/>
          <a:fontRef idx="minor"/>
        </p:style>
        <p:txBody>
          <a:bodyPr lIns="90000" rIns="90000" tIns="45000" bIns="45000" anchor="t">
            <a:spAutoFit/>
          </a:bodyPr>
          <a:p>
            <a:pPr>
              <a:lnSpc>
                <a:spcPct val="100000"/>
              </a:lnSpc>
              <a:buNone/>
            </a:pPr>
            <a:r>
              <a:rPr b="1" lang="it-IT" sz="1800" spc="-1" strike="noStrike">
                <a:solidFill>
                  <a:srgbClr val="000000"/>
                </a:solidFill>
                <a:latin typeface="Trebuchet MS"/>
                <a:ea typeface="DejaVu Sans"/>
              </a:rPr>
              <a:t>Abbreviations: </a:t>
            </a:r>
            <a:endParaRPr b="0" lang="it-IT" sz="1800" spc="-1" strike="noStrike">
              <a:latin typeface="Arial"/>
            </a:endParaRPr>
          </a:p>
          <a:p>
            <a:pPr>
              <a:lnSpc>
                <a:spcPct val="100000"/>
              </a:lnSpc>
              <a:buNone/>
            </a:pPr>
            <a:r>
              <a:rPr b="1" lang="it-IT" sz="1800" spc="-1" strike="noStrike">
                <a:solidFill>
                  <a:srgbClr val="000000"/>
                </a:solidFill>
                <a:latin typeface="Trebuchet MS"/>
                <a:ea typeface="DejaVu Sans"/>
              </a:rPr>
              <a:t>AP-1, activator protein 1; CTLA, cytotoxic T-lymphocyte–associated antigen; FTY, finglolimod; IKK, I </a:t>
            </a:r>
            <a:r>
              <a:rPr b="1" lang="el-GR" sz="1800" spc="-1" strike="noStrike">
                <a:solidFill>
                  <a:srgbClr val="000000"/>
                </a:solidFill>
                <a:latin typeface="Trebuchet MS"/>
                <a:ea typeface="DejaVu Sans"/>
              </a:rPr>
              <a:t>κ </a:t>
            </a:r>
            <a:r>
              <a:rPr b="1" lang="it-IT" sz="1800" spc="-1" strike="noStrike">
                <a:solidFill>
                  <a:srgbClr val="000000"/>
                </a:solidFill>
                <a:latin typeface="Trebuchet MS"/>
                <a:ea typeface="DejaVu Sans"/>
              </a:rPr>
              <a:t>B kinase; JAK3, Janus kinase 3; MAP, mitogen-activated protein; MHC, major histocompatibility complex; MPA, mycophenolic acid; NFAT, nuclear factor of activated T cells; NF-</a:t>
            </a:r>
            <a:r>
              <a:rPr b="1" lang="el-GR" sz="1800" spc="-1" strike="noStrike">
                <a:solidFill>
                  <a:srgbClr val="000000"/>
                </a:solidFill>
                <a:latin typeface="Trebuchet MS"/>
                <a:ea typeface="DejaVu Sans"/>
              </a:rPr>
              <a:t>κ</a:t>
            </a:r>
            <a:r>
              <a:rPr b="1" lang="it-IT" sz="1800" spc="-1" strike="noStrike">
                <a:solidFill>
                  <a:srgbClr val="000000"/>
                </a:solidFill>
                <a:latin typeface="Trebuchet MS"/>
                <a:ea typeface="DejaVu Sans"/>
              </a:rPr>
              <a:t>B, nuclear factor </a:t>
            </a:r>
            <a:r>
              <a:rPr b="1" lang="el-GR" sz="1800" spc="-1" strike="noStrike">
                <a:solidFill>
                  <a:srgbClr val="000000"/>
                </a:solidFill>
                <a:latin typeface="Trebuchet MS"/>
                <a:ea typeface="DejaVu Sans"/>
              </a:rPr>
              <a:t>κ</a:t>
            </a:r>
            <a:r>
              <a:rPr b="1" lang="it-IT" sz="1800" spc="-1" strike="noStrike">
                <a:solidFill>
                  <a:srgbClr val="000000"/>
                </a:solidFill>
                <a:latin typeface="Trebuchet MS"/>
                <a:ea typeface="DejaVu Sans"/>
              </a:rPr>
              <a:t>B; PI-3K, phosphoinositide 3-kinase; S-1-P, sphingosine-1-phosphate; TCR, T-cell receptor.</a:t>
            </a:r>
            <a:r>
              <a:rPr b="0" lang="it-IT" sz="1800" spc="-1" strike="noStrike">
                <a:solidFill>
                  <a:srgbClr val="000000"/>
                </a:solidFill>
                <a:latin typeface="Trebuchet MS"/>
                <a:ea typeface="DejaVu Sans"/>
              </a:rPr>
              <a:t> </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0" name="Segnaposto contenuto 3"/>
          <p:cNvSpPr/>
          <p:nvPr/>
        </p:nvSpPr>
        <p:spPr>
          <a:xfrm>
            <a:off x="294480" y="1643040"/>
            <a:ext cx="9910800" cy="4525200"/>
          </a:xfrm>
          <a:prstGeom prst="rect">
            <a:avLst/>
          </a:prstGeom>
          <a:solidFill>
            <a:schemeClr val="tx2">
              <a:lumMod val="20000"/>
              <a:lumOff val="80000"/>
            </a:schemeClr>
          </a:solidFill>
          <a:ln w="0">
            <a:solidFill>
              <a:srgbClr val="ffff00"/>
            </a:solidFill>
          </a:ln>
        </p:spPr>
        <p:style>
          <a:lnRef idx="0"/>
          <a:fillRef idx="0"/>
          <a:effectRef idx="0"/>
          <a:fontRef idx="minor"/>
        </p:style>
        <p:txBody>
          <a:bodyPr lIns="90000" rIns="90000" tIns="45000" bIns="45000" anchor="t">
            <a:normAutofit fontScale="90000"/>
          </a:bodyPr>
          <a:p>
            <a:pPr marL="343080" indent="-343080">
              <a:lnSpc>
                <a:spcPct val="100000"/>
              </a:lnSpc>
              <a:spcBef>
                <a:spcPts val="561"/>
              </a:spcBef>
              <a:buNone/>
              <a:tabLst>
                <a:tab algn="l" pos="0"/>
              </a:tabLst>
            </a:pPr>
            <a:r>
              <a:rPr b="1" lang="it-IT" sz="2800" spc="-1" strike="noStrike">
                <a:solidFill>
                  <a:srgbClr val="000000"/>
                </a:solidFill>
                <a:latin typeface="Trebuchet MS"/>
                <a:ea typeface="DejaVu Sans"/>
              </a:rPr>
              <a:t>CMV </a:t>
            </a:r>
            <a:r>
              <a:rPr b="0" lang="it-IT" sz="2800" spc="-1" strike="noStrike">
                <a:solidFill>
                  <a:srgbClr val="000000"/>
                </a:solidFill>
                <a:latin typeface="Trebuchet MS"/>
                <a:ea typeface="DejaVu Sans"/>
              </a:rPr>
              <a:t>si &gt;D/R si </a:t>
            </a:r>
            <a:r>
              <a:rPr b="0" lang="it-IT" sz="2800" spc="-1" strike="noStrike">
                <a:solidFill>
                  <a:srgbClr val="ff0000"/>
                </a:solidFill>
                <a:latin typeface="Trebuchet MS"/>
                <a:ea typeface="DejaVu Sans"/>
              </a:rPr>
              <a:t>profilassi-preemptive</a:t>
            </a:r>
            <a:endParaRPr b="0" lang="it-IT" sz="2800" spc="-1" strike="noStrike">
              <a:latin typeface="Arial"/>
            </a:endParaRPr>
          </a:p>
          <a:p>
            <a:pPr marL="343080" indent="-343080" algn="r">
              <a:lnSpc>
                <a:spcPct val="100000"/>
              </a:lnSpc>
              <a:spcBef>
                <a:spcPts val="561"/>
              </a:spcBef>
              <a:buNone/>
              <a:tabLst>
                <a:tab algn="l" pos="0"/>
              </a:tabLst>
            </a:pPr>
            <a:r>
              <a:rPr b="1" lang="it-IT" sz="2800" spc="-1" strike="noStrike">
                <a:solidFill>
                  <a:srgbClr val="000000"/>
                </a:solidFill>
                <a:latin typeface="Trebuchet MS"/>
                <a:ea typeface="DejaVu Sans"/>
              </a:rPr>
              <a:t>HSV</a:t>
            </a:r>
            <a:r>
              <a:rPr b="0" lang="it-IT" sz="2800" spc="-1" strike="noStrike">
                <a:solidFill>
                  <a:srgbClr val="000000"/>
                </a:solidFill>
                <a:latin typeface="Trebuchet MS"/>
                <a:ea typeface="DejaVu Sans"/>
              </a:rPr>
              <a:t>  e </a:t>
            </a:r>
            <a:r>
              <a:rPr b="1" lang="it-IT" sz="2800" spc="-1" strike="noStrike">
                <a:solidFill>
                  <a:srgbClr val="000000"/>
                </a:solidFill>
                <a:latin typeface="Trebuchet MS"/>
                <a:ea typeface="DejaVu Sans"/>
              </a:rPr>
              <a:t>VZV</a:t>
            </a:r>
            <a:r>
              <a:rPr b="0" lang="it-IT" sz="2800" spc="-1" strike="noStrike">
                <a:solidFill>
                  <a:srgbClr val="000000"/>
                </a:solidFill>
                <a:latin typeface="Trebuchet MS"/>
                <a:ea typeface="DejaVu Sans"/>
              </a:rPr>
              <a:t> si D/R </a:t>
            </a:r>
            <a:r>
              <a:rPr b="0" lang="it-IT" sz="2800" spc="-1" strike="noStrike">
                <a:solidFill>
                  <a:srgbClr val="ff0000"/>
                </a:solidFill>
                <a:latin typeface="Trebuchet MS"/>
                <a:ea typeface="DejaVu Sans"/>
              </a:rPr>
              <a:t>profilassi</a:t>
            </a:r>
            <a:endParaRPr b="0" lang="it-IT" sz="2800" spc="-1" strike="noStrike">
              <a:latin typeface="Arial"/>
            </a:endParaRPr>
          </a:p>
          <a:p>
            <a:pPr marL="343080" indent="-343080">
              <a:lnSpc>
                <a:spcPct val="100000"/>
              </a:lnSpc>
              <a:spcBef>
                <a:spcPts val="561"/>
              </a:spcBef>
              <a:buNone/>
              <a:tabLst>
                <a:tab algn="l" pos="0"/>
              </a:tabLst>
            </a:pPr>
            <a:r>
              <a:rPr b="1" lang="it-IT" sz="2800" spc="-1" strike="noStrike">
                <a:solidFill>
                  <a:srgbClr val="000000"/>
                </a:solidFill>
                <a:latin typeface="Trebuchet MS"/>
                <a:ea typeface="DejaVu Sans"/>
              </a:rPr>
              <a:t>EBV</a:t>
            </a:r>
            <a:r>
              <a:rPr b="0" lang="it-IT" sz="2800" spc="-1" strike="noStrike">
                <a:solidFill>
                  <a:srgbClr val="000000"/>
                </a:solidFill>
                <a:latin typeface="Trebuchet MS"/>
                <a:ea typeface="DejaVu Sans"/>
              </a:rPr>
              <a:t> si &gt;D/R valutare immunosoppressione</a:t>
            </a:r>
            <a:endParaRPr b="0" lang="it-IT" sz="2800" spc="-1" strike="noStrike">
              <a:latin typeface="Arial"/>
            </a:endParaRPr>
          </a:p>
          <a:p>
            <a:pPr marL="343080" indent="-343080" algn="r">
              <a:lnSpc>
                <a:spcPct val="100000"/>
              </a:lnSpc>
              <a:spcBef>
                <a:spcPts val="561"/>
              </a:spcBef>
              <a:buNone/>
              <a:tabLst>
                <a:tab algn="l" pos="0"/>
              </a:tabLst>
            </a:pPr>
            <a:r>
              <a:rPr b="1" lang="it-IT" sz="2800" spc="-1" strike="noStrike">
                <a:solidFill>
                  <a:srgbClr val="000000"/>
                </a:solidFill>
                <a:latin typeface="Trebuchet MS"/>
                <a:ea typeface="DejaVu Sans"/>
              </a:rPr>
              <a:t>HHV6</a:t>
            </a:r>
            <a:r>
              <a:rPr b="0" lang="it-IT" sz="2800" spc="-1" strike="noStrike">
                <a:solidFill>
                  <a:srgbClr val="000000"/>
                </a:solidFill>
                <a:latin typeface="Trebuchet MS"/>
                <a:ea typeface="DejaVu Sans"/>
              </a:rPr>
              <a:t> &gt;ni</a:t>
            </a:r>
            <a:endParaRPr b="0" lang="it-IT" sz="2800" spc="-1" strike="noStrike">
              <a:latin typeface="Arial"/>
            </a:endParaRPr>
          </a:p>
          <a:p>
            <a:pPr marL="343080" indent="-343080">
              <a:lnSpc>
                <a:spcPct val="100000"/>
              </a:lnSpc>
              <a:spcBef>
                <a:spcPts val="561"/>
              </a:spcBef>
              <a:buNone/>
              <a:tabLst>
                <a:tab algn="l" pos="0"/>
              </a:tabLst>
            </a:pPr>
            <a:r>
              <a:rPr b="1" lang="it-IT" sz="2800" spc="-1" strike="noStrike">
                <a:solidFill>
                  <a:srgbClr val="000000"/>
                </a:solidFill>
                <a:latin typeface="Trebuchet MS"/>
                <a:ea typeface="DejaVu Sans"/>
              </a:rPr>
              <a:t>HHV8 &gt;</a:t>
            </a:r>
            <a:r>
              <a:rPr b="0" lang="it-IT" sz="2800" spc="-1" strike="noStrike">
                <a:solidFill>
                  <a:srgbClr val="000000"/>
                </a:solidFill>
                <a:latin typeface="Trebuchet MS"/>
                <a:ea typeface="DejaVu Sans"/>
              </a:rPr>
              <a:t> ni</a:t>
            </a:r>
            <a:endParaRPr b="0" lang="it-IT" sz="2800" spc="-1" strike="noStrike">
              <a:latin typeface="Arial"/>
            </a:endParaRPr>
          </a:p>
          <a:p>
            <a:pPr marL="343080" indent="-343080" algn="r">
              <a:lnSpc>
                <a:spcPct val="100000"/>
              </a:lnSpc>
              <a:spcBef>
                <a:spcPts val="561"/>
              </a:spcBef>
              <a:buNone/>
              <a:tabLst>
                <a:tab algn="l" pos="0"/>
              </a:tabLst>
            </a:pPr>
            <a:r>
              <a:rPr b="1" lang="it-IT" sz="2800" spc="-1" strike="noStrike">
                <a:solidFill>
                  <a:srgbClr val="000000"/>
                </a:solidFill>
                <a:latin typeface="Trebuchet MS"/>
                <a:ea typeface="DejaVu Sans"/>
              </a:rPr>
              <a:t>Epatite A</a:t>
            </a:r>
            <a:r>
              <a:rPr b="0" lang="it-IT" sz="2800" spc="-1" strike="noStrike">
                <a:solidFill>
                  <a:srgbClr val="000000"/>
                </a:solidFill>
                <a:latin typeface="Trebuchet MS"/>
                <a:ea typeface="DejaVu Sans"/>
              </a:rPr>
              <a:t> si &gt; </a:t>
            </a:r>
            <a:r>
              <a:rPr b="0" lang="it-IT" sz="2800" spc="-1" strike="noStrike">
                <a:solidFill>
                  <a:srgbClr val="0070c0"/>
                </a:solidFill>
                <a:latin typeface="Trebuchet MS"/>
                <a:ea typeface="DejaVu Sans"/>
              </a:rPr>
              <a:t>vaccinare</a:t>
            </a:r>
            <a:endParaRPr b="0" lang="it-IT" sz="2800" spc="-1" strike="noStrike">
              <a:latin typeface="Arial"/>
            </a:endParaRPr>
          </a:p>
          <a:p>
            <a:pPr marL="343080" indent="-343080">
              <a:lnSpc>
                <a:spcPct val="100000"/>
              </a:lnSpc>
              <a:spcBef>
                <a:spcPts val="561"/>
              </a:spcBef>
              <a:buNone/>
              <a:tabLst>
                <a:tab algn="l" pos="0"/>
              </a:tabLst>
            </a:pPr>
            <a:r>
              <a:rPr b="1" lang="it-IT" sz="2800" spc="-1" strike="noStrike">
                <a:solidFill>
                  <a:srgbClr val="000000"/>
                </a:solidFill>
                <a:latin typeface="Trebuchet MS"/>
                <a:ea typeface="DejaVu Sans"/>
              </a:rPr>
              <a:t>Epatite B</a:t>
            </a:r>
            <a:r>
              <a:rPr b="0" lang="it-IT" sz="2800" spc="-1" strike="noStrike">
                <a:solidFill>
                  <a:srgbClr val="000000"/>
                </a:solidFill>
                <a:latin typeface="Trebuchet MS"/>
                <a:ea typeface="DejaVu Sans"/>
              </a:rPr>
              <a:t> si &gt; </a:t>
            </a:r>
            <a:r>
              <a:rPr b="0" lang="it-IT" sz="2800" spc="-1" strike="noStrike">
                <a:solidFill>
                  <a:srgbClr val="0070c0"/>
                </a:solidFill>
                <a:latin typeface="Trebuchet MS"/>
                <a:ea typeface="DejaVu Sans"/>
              </a:rPr>
              <a:t>vaccinare</a:t>
            </a:r>
            <a:r>
              <a:rPr b="0" lang="it-IT" sz="2800" spc="-1" strike="noStrike">
                <a:solidFill>
                  <a:srgbClr val="000000"/>
                </a:solidFill>
                <a:latin typeface="Trebuchet MS"/>
                <a:ea typeface="DejaVu Sans"/>
              </a:rPr>
              <a:t>/ </a:t>
            </a:r>
            <a:r>
              <a:rPr b="0" lang="it-IT" sz="2800" spc="-1" strike="noStrike">
                <a:solidFill>
                  <a:srgbClr val="ff0000"/>
                </a:solidFill>
                <a:latin typeface="Trebuchet MS"/>
                <a:ea typeface="DejaVu Sans"/>
              </a:rPr>
              <a:t>trattare</a:t>
            </a:r>
            <a:endParaRPr b="0" lang="it-IT" sz="2800" spc="-1" strike="noStrike">
              <a:latin typeface="Arial"/>
            </a:endParaRPr>
          </a:p>
          <a:p>
            <a:pPr marL="343080" indent="-343080" algn="r">
              <a:lnSpc>
                <a:spcPct val="100000"/>
              </a:lnSpc>
              <a:spcBef>
                <a:spcPts val="561"/>
              </a:spcBef>
              <a:buNone/>
              <a:tabLst>
                <a:tab algn="l" pos="0"/>
              </a:tabLst>
            </a:pPr>
            <a:r>
              <a:rPr b="1" lang="it-IT" sz="2800" spc="-1" strike="noStrike">
                <a:solidFill>
                  <a:srgbClr val="000000"/>
                </a:solidFill>
                <a:latin typeface="Trebuchet MS"/>
                <a:ea typeface="DejaVu Sans"/>
              </a:rPr>
              <a:t>Epatite C </a:t>
            </a:r>
            <a:r>
              <a:rPr b="0" lang="it-IT" sz="2800" spc="-1" strike="noStrike">
                <a:solidFill>
                  <a:srgbClr val="000000"/>
                </a:solidFill>
                <a:latin typeface="Trebuchet MS"/>
                <a:ea typeface="DejaVu Sans"/>
              </a:rPr>
              <a:t>si &gt; </a:t>
            </a:r>
            <a:r>
              <a:rPr b="0" lang="it-IT" sz="2800" spc="-1" strike="noStrike">
                <a:solidFill>
                  <a:srgbClr val="ff0000"/>
                </a:solidFill>
                <a:latin typeface="Trebuchet MS"/>
                <a:ea typeface="DejaVu Sans"/>
              </a:rPr>
              <a:t>trattare</a:t>
            </a:r>
            <a:endParaRPr b="0" lang="it-IT" sz="2800" spc="-1" strike="noStrike">
              <a:latin typeface="Arial"/>
            </a:endParaRPr>
          </a:p>
          <a:p>
            <a:pPr marL="343080" indent="-343080">
              <a:lnSpc>
                <a:spcPct val="100000"/>
              </a:lnSpc>
              <a:spcBef>
                <a:spcPts val="561"/>
              </a:spcBef>
              <a:buNone/>
              <a:tabLst>
                <a:tab algn="l" pos="0"/>
              </a:tabLst>
            </a:pPr>
            <a:r>
              <a:rPr b="1" lang="it-IT" sz="2800" spc="-1" strike="noStrike">
                <a:solidFill>
                  <a:srgbClr val="000000"/>
                </a:solidFill>
                <a:latin typeface="Trebuchet MS"/>
                <a:ea typeface="DejaVu Sans"/>
              </a:rPr>
              <a:t>HPV</a:t>
            </a:r>
            <a:r>
              <a:rPr b="0" lang="it-IT" sz="2800" spc="-1" strike="noStrike">
                <a:solidFill>
                  <a:srgbClr val="000000"/>
                </a:solidFill>
                <a:latin typeface="Trebuchet MS"/>
                <a:ea typeface="DejaVu Sans"/>
              </a:rPr>
              <a:t> si &gt; </a:t>
            </a:r>
            <a:r>
              <a:rPr b="0" lang="it-IT" sz="2800" spc="-1" strike="noStrike">
                <a:solidFill>
                  <a:srgbClr val="0070c0"/>
                </a:solidFill>
                <a:latin typeface="Trebuchet MS"/>
                <a:ea typeface="DejaVu Sans"/>
              </a:rPr>
              <a:t>vaccinare</a:t>
            </a:r>
            <a:r>
              <a:rPr b="0" lang="it-IT" sz="2800" spc="-1" strike="noStrike">
                <a:solidFill>
                  <a:srgbClr val="000000"/>
                </a:solidFill>
                <a:latin typeface="Trebuchet MS"/>
                <a:ea typeface="DejaVu Sans"/>
              </a:rPr>
              <a:t> / </a:t>
            </a:r>
            <a:r>
              <a:rPr b="0" lang="it-IT" sz="2800" spc="-1" strike="noStrike">
                <a:solidFill>
                  <a:srgbClr val="62170d"/>
                </a:solidFill>
                <a:latin typeface="Trebuchet MS"/>
                <a:ea typeface="DejaVu Sans"/>
              </a:rPr>
              <a:t>bonificare</a:t>
            </a:r>
            <a:endParaRPr b="0" lang="it-IT" sz="2800" spc="-1" strike="noStrike">
              <a:latin typeface="Arial"/>
            </a:endParaRPr>
          </a:p>
          <a:p>
            <a:pPr marL="343080" indent="-343080" algn="r">
              <a:lnSpc>
                <a:spcPct val="100000"/>
              </a:lnSpc>
              <a:spcBef>
                <a:spcPts val="561"/>
              </a:spcBef>
              <a:buNone/>
              <a:tabLst>
                <a:tab algn="l" pos="0"/>
              </a:tabLst>
            </a:pPr>
            <a:r>
              <a:rPr b="1" lang="it-IT" sz="2800" spc="-1" strike="noStrike">
                <a:solidFill>
                  <a:srgbClr val="000000"/>
                </a:solidFill>
                <a:latin typeface="Trebuchet MS"/>
                <a:ea typeface="DejaVu Sans"/>
              </a:rPr>
              <a:t>Influenza</a:t>
            </a:r>
            <a:r>
              <a:rPr b="0" lang="it-IT" sz="2800" spc="-1" strike="noStrike">
                <a:solidFill>
                  <a:srgbClr val="000000"/>
                </a:solidFill>
                <a:latin typeface="Trebuchet MS"/>
                <a:ea typeface="DejaVu Sans"/>
              </a:rPr>
              <a:t> no &gt; </a:t>
            </a:r>
            <a:r>
              <a:rPr b="0" lang="it-IT" sz="2800" spc="-1" strike="noStrike">
                <a:solidFill>
                  <a:srgbClr val="0070c0"/>
                </a:solidFill>
                <a:latin typeface="Trebuchet MS"/>
                <a:ea typeface="DejaVu Sans"/>
              </a:rPr>
              <a:t>vaccinare</a:t>
            </a:r>
            <a:r>
              <a:rPr b="0" lang="it-IT" sz="2800" spc="-1" strike="noStrike">
                <a:solidFill>
                  <a:srgbClr val="000000"/>
                </a:solidFill>
                <a:latin typeface="Trebuchet MS"/>
                <a:ea typeface="DejaVu Sans"/>
              </a:rPr>
              <a:t>/ </a:t>
            </a:r>
            <a:r>
              <a:rPr b="0" lang="it-IT" sz="2800" spc="-1" strike="noStrike">
                <a:solidFill>
                  <a:srgbClr val="ff0000"/>
                </a:solidFill>
                <a:latin typeface="Trebuchet MS"/>
                <a:ea typeface="DejaVu Sans"/>
              </a:rPr>
              <a:t>trattare</a:t>
            </a:r>
            <a:endParaRPr b="0" lang="it-IT" sz="2800" spc="-1" strike="noStrike">
              <a:latin typeface="Arial"/>
            </a:endParaRPr>
          </a:p>
        </p:txBody>
      </p:sp>
      <p:sp>
        <p:nvSpPr>
          <p:cNvPr id="351" name="PlaceHolder 1"/>
          <p:cNvSpPr>
            <a:spLocks noGrp="1"/>
          </p:cNvSpPr>
          <p:nvPr>
            <p:ph type="title"/>
          </p:nvPr>
        </p:nvSpPr>
        <p:spPr>
          <a:xfrm>
            <a:off x="375840" y="609480"/>
            <a:ext cx="9829440" cy="1320120"/>
          </a:xfrm>
          <a:prstGeom prst="rect">
            <a:avLst/>
          </a:prstGeom>
          <a:noFill/>
          <a:ln w="0">
            <a:noFill/>
          </a:ln>
        </p:spPr>
        <p:txBody>
          <a:bodyPr lIns="0" rIns="0" tIns="0" bIns="0" anchor="t">
            <a:normAutofit/>
          </a:bodyPr>
          <a:p>
            <a:pPr>
              <a:lnSpc>
                <a:spcPct val="100000"/>
              </a:lnSpc>
              <a:buNone/>
            </a:pPr>
            <a:r>
              <a:rPr b="0" lang="it-IT" sz="3600" spc="-1" strike="noStrike">
                <a:solidFill>
                  <a:srgbClr val="000000"/>
                </a:solidFill>
                <a:latin typeface="Trebuchet MS"/>
              </a:rPr>
              <a:t>Infezioni Virali Latenti : Screening e Profilassi</a:t>
            </a:r>
            <a:endParaRPr b="0" lang="it-IT" sz="3600" spc="-1" strike="noStrike">
              <a:latin typeface="Arial"/>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52" name="Picture 2" descr=""/>
          <p:cNvPicPr/>
          <p:nvPr/>
        </p:nvPicPr>
        <p:blipFill>
          <a:blip r:embed="rId1"/>
          <a:stretch/>
        </p:blipFill>
        <p:spPr>
          <a:xfrm>
            <a:off x="720000" y="360000"/>
            <a:ext cx="8638560" cy="5511960"/>
          </a:xfrm>
          <a:prstGeom prst="rect">
            <a:avLst/>
          </a:prstGeom>
          <a:ln w="9525">
            <a:noFill/>
          </a:ln>
        </p:spPr>
      </p:pic>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3" name="PlaceHolder 1"/>
          <p:cNvSpPr>
            <a:spLocks noGrp="1"/>
          </p:cNvSpPr>
          <p:nvPr>
            <p:ph type="title"/>
          </p:nvPr>
        </p:nvSpPr>
        <p:spPr>
          <a:xfrm>
            <a:off x="677160" y="609480"/>
            <a:ext cx="8596080" cy="1320120"/>
          </a:xfrm>
          <a:prstGeom prst="rect">
            <a:avLst/>
          </a:prstGeom>
          <a:noFill/>
          <a:ln w="0">
            <a:noFill/>
          </a:ln>
        </p:spPr>
        <p:txBody>
          <a:bodyPr lIns="90000" rIns="90000" tIns="45000" bIns="45000" anchor="t">
            <a:normAutofit/>
          </a:bodyPr>
          <a:p>
            <a:pPr>
              <a:lnSpc>
                <a:spcPct val="100000"/>
              </a:lnSpc>
              <a:buNone/>
            </a:pPr>
            <a:r>
              <a:rPr b="0" lang="it-IT" sz="3600" spc="-1" strike="noStrike">
                <a:solidFill>
                  <a:srgbClr val="000000"/>
                </a:solidFill>
                <a:latin typeface="Trebuchet MS"/>
              </a:rPr>
              <a:t>Vaccinazione per COVID-19</a:t>
            </a:r>
            <a:endParaRPr b="0" lang="it-IT" sz="3600" spc="-1" strike="noStrike">
              <a:latin typeface="Arial"/>
            </a:endParaRPr>
          </a:p>
        </p:txBody>
      </p:sp>
      <p:sp>
        <p:nvSpPr>
          <p:cNvPr id="354" name="PlaceHolder 2"/>
          <p:cNvSpPr>
            <a:spLocks noGrp="1"/>
          </p:cNvSpPr>
          <p:nvPr>
            <p:ph/>
          </p:nvPr>
        </p:nvSpPr>
        <p:spPr>
          <a:xfrm>
            <a:off x="1477080" y="1285920"/>
            <a:ext cx="8228880" cy="4928400"/>
          </a:xfrm>
          <a:prstGeom prst="rect">
            <a:avLst/>
          </a:prstGeom>
          <a:noFill/>
          <a:ln w="0">
            <a:solidFill>
              <a:srgbClr val="90c226"/>
            </a:solidFill>
          </a:ln>
        </p:spPr>
        <p:txBody>
          <a:bodyPr lIns="90000" rIns="90000" tIns="45000" bIns="45000" anchor="t">
            <a:noAutofit/>
          </a:bodyPr>
          <a:p>
            <a:pPr marL="343080" indent="-343080">
              <a:lnSpc>
                <a:spcPct val="100000"/>
              </a:lnSpc>
              <a:spcBef>
                <a:spcPts val="1001"/>
              </a:spcBef>
              <a:buNone/>
              <a:tabLst>
                <a:tab algn="l" pos="0"/>
              </a:tabLst>
            </a:pPr>
            <a:r>
              <a:rPr b="1" lang="it-IT" sz="2200" spc="-1" strike="noStrike">
                <a:solidFill>
                  <a:srgbClr val="000000"/>
                </a:solidFill>
                <a:latin typeface="Trebuchet MS"/>
              </a:rPr>
              <a:t> </a:t>
            </a:r>
            <a:r>
              <a:rPr b="1" lang="it-IT" sz="2200" spc="-1" strike="noStrike">
                <a:solidFill>
                  <a:srgbClr val="000000"/>
                </a:solidFill>
                <a:latin typeface="Trebuchet MS"/>
              </a:rPr>
              <a:t>La </a:t>
            </a:r>
            <a:r>
              <a:rPr b="1" lang="it-IT" sz="2200" spc="-1" strike="noStrike">
                <a:solidFill>
                  <a:srgbClr val="ff0000"/>
                </a:solidFill>
                <a:latin typeface="Trebuchet MS"/>
              </a:rPr>
              <a:t>VACCINAZIONE</a:t>
            </a:r>
            <a:r>
              <a:rPr b="1" lang="it-IT" sz="2200" spc="-1" strike="noStrike">
                <a:solidFill>
                  <a:srgbClr val="000000"/>
                </a:solidFill>
                <a:latin typeface="Trebuchet MS"/>
              </a:rPr>
              <a:t> contro il COVID-19 rimane il modo più efficace per prevenire l'infezione da SARS-CoV-2 e va considerata </a:t>
            </a:r>
            <a:r>
              <a:rPr b="1" lang="it-IT" sz="2200" spc="-1" strike="noStrike">
                <a:solidFill>
                  <a:srgbClr val="ff0000"/>
                </a:solidFill>
                <a:latin typeface="Trebuchet MS"/>
              </a:rPr>
              <a:t>PRIMA LINEA DI PREVENZIONE</a:t>
            </a:r>
            <a:r>
              <a:rPr b="1" lang="it-IT" sz="2200" spc="-1" strike="noStrike">
                <a:solidFill>
                  <a:srgbClr val="000000"/>
                </a:solidFill>
                <a:latin typeface="Trebuchet MS"/>
              </a:rPr>
              <a:t>. </a:t>
            </a:r>
            <a:endParaRPr b="0" lang="it-IT" sz="2200" spc="-1" strike="noStrike">
              <a:latin typeface="Arial"/>
            </a:endParaRPr>
          </a:p>
          <a:p>
            <a:pPr marL="343080" indent="-343080">
              <a:lnSpc>
                <a:spcPct val="100000"/>
              </a:lnSpc>
              <a:spcBef>
                <a:spcPts val="1001"/>
              </a:spcBef>
              <a:buNone/>
              <a:tabLst>
                <a:tab algn="l" pos="0"/>
              </a:tabLst>
            </a:pPr>
            <a:r>
              <a:rPr b="1" lang="it-IT" sz="2200" spc="-1" strike="noStrike">
                <a:solidFill>
                  <a:srgbClr val="000000"/>
                </a:solidFill>
                <a:latin typeface="Trebuchet MS"/>
              </a:rPr>
              <a:t>Dato l‘alto rischio di esiti clinici peggiori di COVID-19 nei candidati e nei riceventi di trapianto  solido  o cellulare e in immunoterapia , Il comitato delle linee guida per il trattamento COVID-19  raccomanda la vaccinazione COVID-19 per questi pazienti (AIII).</a:t>
            </a:r>
            <a:endParaRPr b="0" lang="it-IT" sz="2200" spc="-1" strike="noStrike">
              <a:latin typeface="Arial"/>
            </a:endParaRPr>
          </a:p>
          <a:p>
            <a:pPr marL="343080" indent="-343080">
              <a:lnSpc>
                <a:spcPct val="100000"/>
              </a:lnSpc>
              <a:spcBef>
                <a:spcPts val="1001"/>
              </a:spcBef>
              <a:buNone/>
              <a:tabLst>
                <a:tab algn="l" pos="0"/>
              </a:tabLst>
            </a:pPr>
            <a:r>
              <a:rPr b="1" lang="it-IT" sz="2200" spc="-1" strike="noStrike">
                <a:solidFill>
                  <a:srgbClr val="000000"/>
                </a:solidFill>
                <a:latin typeface="Trebuchet MS"/>
              </a:rPr>
              <a:t>I tassi di risposta al vaccino possono essere inferiori nei pazienti moderatamente o gravemente immunocompromessi, specifici: la guida sulla somministrazione dei vaccini a queste persone è fornita dai CDC secondo specifiche linee guida (quinta dose)</a:t>
            </a:r>
            <a:endParaRPr b="0" lang="it-IT" sz="2200" spc="-1" strike="noStrike">
              <a:latin typeface="Arial"/>
            </a:endParaRPr>
          </a:p>
        </p:txBody>
      </p:sp>
      <p:pic>
        <p:nvPicPr>
          <p:cNvPr id="355" name="Picture 2" descr=""/>
          <p:cNvPicPr/>
          <p:nvPr/>
        </p:nvPicPr>
        <p:blipFill>
          <a:blip r:embed="rId1"/>
          <a:stretch/>
        </p:blipFill>
        <p:spPr>
          <a:xfrm>
            <a:off x="7243920" y="6316920"/>
            <a:ext cx="3280680" cy="469080"/>
          </a:xfrm>
          <a:prstGeom prst="rect">
            <a:avLst/>
          </a:prstGeom>
          <a:ln w="9525">
            <a:noFill/>
          </a:ln>
        </p:spPr>
      </p:pic>
    </p:spTree>
  </p:cSld>
  <mc:AlternateContent>
    <mc:Choice Requires="p14">
      <p:transition spd="slow" p14:dur="2000"/>
    </mc:Choice>
    <mc:Fallback>
      <p:transition spd="slow"/>
    </mc:Fallback>
  </mc:AlternateContent>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6" name="PlaceHolder 1"/>
          <p:cNvSpPr>
            <a:spLocks noGrp="1"/>
          </p:cNvSpPr>
          <p:nvPr>
            <p:ph/>
          </p:nvPr>
        </p:nvSpPr>
        <p:spPr>
          <a:xfrm>
            <a:off x="677160" y="2160720"/>
            <a:ext cx="8596080" cy="3880080"/>
          </a:xfrm>
          <a:prstGeom prst="rect">
            <a:avLst/>
          </a:prstGeom>
          <a:noFill/>
          <a:ln w="0">
            <a:noFill/>
          </a:ln>
        </p:spPr>
        <p:txBody>
          <a:bodyPr lIns="90000" rIns="90000" tIns="45000" bIns="45000" anchor="t">
            <a:normAutofit/>
          </a:bodyPr>
          <a:p>
            <a:pPr marL="343080" indent="-343080">
              <a:lnSpc>
                <a:spcPct val="100000"/>
              </a:lnSpc>
              <a:spcBef>
                <a:spcPts val="1001"/>
              </a:spcBef>
              <a:buNone/>
              <a:tabLst>
                <a:tab algn="l" pos="0"/>
              </a:tabLst>
            </a:pPr>
            <a:r>
              <a:rPr b="1" lang="it-IT" sz="2400" spc="-1" strike="noStrike">
                <a:solidFill>
                  <a:srgbClr val="000000"/>
                </a:solidFill>
                <a:latin typeface="Trebuchet MS"/>
              </a:rPr>
              <a:t>Tutti i contatti stretti  dei trapiantati o candidati sono fortemente incoraggiato a vaccinarsi contro il COVID-19 il prima possibile (AI).</a:t>
            </a:r>
            <a:endParaRPr b="0" lang="it-IT" sz="2400" spc="-1" strike="noStrike">
              <a:latin typeface="Arial"/>
            </a:endParaRPr>
          </a:p>
          <a:p>
            <a:pPr marL="343080" indent="-343080">
              <a:lnSpc>
                <a:spcPct val="100000"/>
              </a:lnSpc>
              <a:spcBef>
                <a:spcPts val="1001"/>
              </a:spcBef>
              <a:buNone/>
              <a:tabLst>
                <a:tab algn="l" pos="0"/>
              </a:tabLst>
            </a:pPr>
            <a:r>
              <a:rPr b="1" lang="it-IT" sz="2400" spc="-1" strike="noStrike">
                <a:solidFill>
                  <a:srgbClr val="000000"/>
                </a:solidFill>
                <a:latin typeface="Trebuchet MS"/>
              </a:rPr>
              <a:t> </a:t>
            </a:r>
            <a:r>
              <a:rPr b="1" lang="it-IT" sz="2400" spc="-1" strike="noStrike">
                <a:solidFill>
                  <a:srgbClr val="000000"/>
                </a:solidFill>
                <a:latin typeface="Trebuchet MS"/>
              </a:rPr>
              <a:t>I medici dovrebbero incoraggiare fortemente tutti i potenziali donatori di organi e cellule ematopoietiche a farsi vaccinare contro COVID-19 (AI)</a:t>
            </a:r>
            <a:endParaRPr b="0" lang="it-IT" sz="2400" spc="-1" strike="noStrike">
              <a:latin typeface="Arial"/>
            </a:endParaRPr>
          </a:p>
        </p:txBody>
      </p:sp>
      <p:sp>
        <p:nvSpPr>
          <p:cNvPr id="357" name="PlaceHolder 2"/>
          <p:cNvSpPr>
            <a:spLocks noGrp="1"/>
          </p:cNvSpPr>
          <p:nvPr>
            <p:ph type="title"/>
          </p:nvPr>
        </p:nvSpPr>
        <p:spPr>
          <a:xfrm>
            <a:off x="677160" y="609480"/>
            <a:ext cx="8596080" cy="1320120"/>
          </a:xfrm>
          <a:prstGeom prst="rect">
            <a:avLst/>
          </a:prstGeom>
          <a:noFill/>
          <a:ln w="0">
            <a:noFill/>
          </a:ln>
        </p:spPr>
        <p:txBody>
          <a:bodyPr lIns="90000" rIns="90000" tIns="45000" bIns="45000" anchor="t">
            <a:normAutofit/>
          </a:bodyPr>
          <a:p>
            <a:pPr>
              <a:lnSpc>
                <a:spcPct val="100000"/>
              </a:lnSpc>
              <a:buNone/>
            </a:pPr>
            <a:r>
              <a:rPr b="0" lang="it-IT" sz="3600" spc="-1" strike="noStrike">
                <a:solidFill>
                  <a:srgbClr val="000000"/>
                </a:solidFill>
                <a:latin typeface="Trebuchet MS"/>
              </a:rPr>
              <a:t>Vaccinazione per COVID-19</a:t>
            </a:r>
            <a:endParaRPr b="0" lang="it-IT" sz="3600" spc="-1" strike="noStrike">
              <a:latin typeface="Arial"/>
            </a:endParaRPr>
          </a:p>
        </p:txBody>
      </p:sp>
      <p:pic>
        <p:nvPicPr>
          <p:cNvPr id="358" name="Picture 2" descr=""/>
          <p:cNvPicPr/>
          <p:nvPr/>
        </p:nvPicPr>
        <p:blipFill>
          <a:blip r:embed="rId1"/>
          <a:stretch/>
        </p:blipFill>
        <p:spPr>
          <a:xfrm>
            <a:off x="7243920" y="5959800"/>
            <a:ext cx="3280680" cy="469080"/>
          </a:xfrm>
          <a:prstGeom prst="rect">
            <a:avLst/>
          </a:prstGeom>
          <a:ln w="9525">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9" name="PlaceHolder 1"/>
          <p:cNvSpPr>
            <a:spLocks noGrp="1"/>
          </p:cNvSpPr>
          <p:nvPr>
            <p:ph type="title"/>
          </p:nvPr>
        </p:nvSpPr>
        <p:spPr>
          <a:xfrm>
            <a:off x="677160" y="609480"/>
            <a:ext cx="8596080" cy="1320120"/>
          </a:xfrm>
          <a:prstGeom prst="rect">
            <a:avLst/>
          </a:prstGeom>
          <a:noFill/>
          <a:ln w="0">
            <a:noFill/>
          </a:ln>
        </p:spPr>
        <p:txBody>
          <a:bodyPr lIns="90000" rIns="90000" tIns="45000" bIns="45000" anchor="t">
            <a:normAutofit/>
          </a:bodyPr>
          <a:p>
            <a:pPr>
              <a:lnSpc>
                <a:spcPct val="100000"/>
              </a:lnSpc>
              <a:buNone/>
            </a:pPr>
            <a:r>
              <a:rPr b="0" lang="it-IT" sz="3600" spc="-1" strike="noStrike">
                <a:solidFill>
                  <a:srgbClr val="000000"/>
                </a:solidFill>
                <a:latin typeface="Trebuchet MS"/>
              </a:rPr>
              <a:t>Candidati a trapianto e immunoterapia Sintomatici </a:t>
            </a:r>
            <a:endParaRPr b="0" lang="it-IT" sz="3600" spc="-1" strike="noStrike">
              <a:latin typeface="Arial"/>
            </a:endParaRPr>
          </a:p>
        </p:txBody>
      </p:sp>
      <p:sp>
        <p:nvSpPr>
          <p:cNvPr id="360" name="PlaceHolder 2"/>
          <p:cNvSpPr>
            <a:spLocks noGrp="1"/>
          </p:cNvSpPr>
          <p:nvPr>
            <p:ph/>
          </p:nvPr>
        </p:nvSpPr>
        <p:spPr>
          <a:xfrm>
            <a:off x="599400" y="2039040"/>
            <a:ext cx="8228880" cy="4554000"/>
          </a:xfrm>
          <a:prstGeom prst="rect">
            <a:avLst/>
          </a:prstGeom>
          <a:noFill/>
          <a:ln w="0">
            <a:noFill/>
          </a:ln>
        </p:spPr>
        <p:txBody>
          <a:bodyPr lIns="90000" rIns="90000" tIns="45000" bIns="45000" anchor="t">
            <a:normAutofit/>
          </a:bodyPr>
          <a:p>
            <a:pPr marL="343080" indent="-343080">
              <a:lnSpc>
                <a:spcPct val="100000"/>
              </a:lnSpc>
              <a:spcBef>
                <a:spcPts val="1001"/>
              </a:spcBef>
              <a:buNone/>
              <a:tabLst>
                <a:tab algn="l" pos="0"/>
              </a:tabLst>
            </a:pPr>
            <a:r>
              <a:rPr b="0" lang="it-IT" sz="1800" spc="-1" strike="noStrike">
                <a:solidFill>
                  <a:srgbClr val="000000"/>
                </a:solidFill>
                <a:latin typeface="Trebuchet MS"/>
              </a:rPr>
              <a:t>Il gruppo raccomanda di eseguire test diagnostici molecolari o antigenici per SARS-CoV-2 per tutti i potenziali  candidati a SOT, trapianto di cellule ematopoietiche (HCT) e all'immunoterapia cellulare,  con segni e sintomi che suggeriscono COVID-19 acuto (AIII).  </a:t>
            </a:r>
            <a:endParaRPr b="0" lang="it-IT" sz="1800" spc="-1" strike="noStrike">
              <a:latin typeface="Arial"/>
            </a:endParaRPr>
          </a:p>
          <a:p>
            <a:pPr marL="343080" indent="-343080">
              <a:lnSpc>
                <a:spcPct val="100000"/>
              </a:lnSpc>
              <a:spcBef>
                <a:spcPts val="1001"/>
              </a:spcBef>
              <a:buNone/>
              <a:tabLst>
                <a:tab algn="l" pos="0"/>
              </a:tabLst>
            </a:pPr>
            <a:r>
              <a:rPr b="0" lang="it-IT" sz="1800" spc="-1" strike="noStrike">
                <a:solidFill>
                  <a:srgbClr val="000000"/>
                </a:solidFill>
                <a:latin typeface="Trebuchet MS"/>
              </a:rPr>
              <a:t>Se viene rilevato SARS-CoV-2 o se si sospetta fortemente l'infezione in un potenziale  candidato, il trapianto o l'immunoterapia dovrebbero essere rinviati, se possibile (BIII).</a:t>
            </a:r>
            <a:endParaRPr b="0" lang="it-IT" sz="1800" spc="-1" strike="noStrike">
              <a:latin typeface="Arial"/>
            </a:endParaRPr>
          </a:p>
          <a:p>
            <a:pPr marL="343080" indent="-343080">
              <a:lnSpc>
                <a:spcPct val="100000"/>
              </a:lnSpc>
              <a:spcBef>
                <a:spcPts val="1001"/>
              </a:spcBef>
              <a:buNone/>
              <a:tabLst>
                <a:tab algn="l" pos="0"/>
              </a:tabLst>
            </a:pPr>
            <a:r>
              <a:rPr b="0" lang="it-IT" sz="1800" spc="-1" strike="noStrike">
                <a:solidFill>
                  <a:srgbClr val="000000"/>
                </a:solidFill>
                <a:latin typeface="Trebuchet MS"/>
              </a:rPr>
              <a:t> </a:t>
            </a:r>
            <a:r>
              <a:rPr b="0" lang="it-IT" sz="1800" spc="-1" strike="noStrike">
                <a:solidFill>
                  <a:srgbClr val="000000"/>
                </a:solidFill>
                <a:latin typeface="Trebuchet MS"/>
              </a:rPr>
              <a:t>La gestione ottimale e l'approccio terapeutico al COVID-19 in queste popolazioni non sono noti. In questo momento, le procedure per la valutazione e la gestione del COVID-19 nei candidati al trapianto sono le stesse di quelle per i non trapiantati (AIII).</a:t>
            </a:r>
            <a:endParaRPr b="0" lang="it-IT" sz="1800" spc="-1" strike="noStrike">
              <a:latin typeface="Arial"/>
            </a:endParaRPr>
          </a:p>
        </p:txBody>
      </p:sp>
      <p:pic>
        <p:nvPicPr>
          <p:cNvPr id="361" name="Picture 2" descr=""/>
          <p:cNvPicPr/>
          <p:nvPr/>
        </p:nvPicPr>
        <p:blipFill>
          <a:blip r:embed="rId1"/>
          <a:stretch/>
        </p:blipFill>
        <p:spPr>
          <a:xfrm>
            <a:off x="7243920" y="5959800"/>
            <a:ext cx="3280680" cy="469080"/>
          </a:xfrm>
          <a:prstGeom prst="rect">
            <a:avLst/>
          </a:prstGeom>
          <a:ln w="9525">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2" name="PlaceHolder 1"/>
          <p:cNvSpPr>
            <a:spLocks noGrp="1"/>
          </p:cNvSpPr>
          <p:nvPr>
            <p:ph type="title"/>
          </p:nvPr>
        </p:nvSpPr>
        <p:spPr>
          <a:xfrm>
            <a:off x="677160" y="609480"/>
            <a:ext cx="8596080" cy="1320120"/>
          </a:xfrm>
          <a:prstGeom prst="rect">
            <a:avLst/>
          </a:prstGeom>
          <a:noFill/>
          <a:ln w="0">
            <a:noFill/>
          </a:ln>
        </p:spPr>
        <p:txBody>
          <a:bodyPr lIns="90000" rIns="90000" tIns="45000" bIns="45000" anchor="t">
            <a:noAutofit/>
          </a:bodyPr>
          <a:p>
            <a:pPr>
              <a:lnSpc>
                <a:spcPct val="100000"/>
              </a:lnSpc>
              <a:buNone/>
            </a:pPr>
            <a:r>
              <a:rPr b="0" lang="en-US" sz="3600" spc="-1" strike="noStrike">
                <a:solidFill>
                  <a:srgbClr val="000000"/>
                </a:solidFill>
                <a:latin typeface="Trebuchet MS"/>
              </a:rPr>
              <a:t>Potential Transplant Donors </a:t>
            </a:r>
            <a:endParaRPr b="0" lang="it-IT" sz="3600" spc="-1" strike="noStrike">
              <a:latin typeface="Arial"/>
            </a:endParaRPr>
          </a:p>
        </p:txBody>
      </p:sp>
      <p:sp>
        <p:nvSpPr>
          <p:cNvPr id="363" name="PlaceHolder 2"/>
          <p:cNvSpPr>
            <a:spLocks noGrp="1"/>
          </p:cNvSpPr>
          <p:nvPr>
            <p:ph/>
          </p:nvPr>
        </p:nvSpPr>
        <p:spPr>
          <a:xfrm>
            <a:off x="677160" y="2160720"/>
            <a:ext cx="8596080" cy="3880080"/>
          </a:xfrm>
          <a:prstGeom prst="rect">
            <a:avLst/>
          </a:prstGeom>
          <a:noFill/>
          <a:ln w="0">
            <a:noFill/>
          </a:ln>
        </p:spPr>
        <p:txBody>
          <a:bodyPr lIns="90000" rIns="90000" tIns="45000" bIns="45000" anchor="t">
            <a:normAutofit/>
          </a:bodyPr>
          <a:p>
            <a:pPr marL="343080" indent="-343080">
              <a:lnSpc>
                <a:spcPct val="100000"/>
              </a:lnSpc>
              <a:spcBef>
                <a:spcPts val="1001"/>
              </a:spcBef>
              <a:buNone/>
              <a:tabLst>
                <a:tab algn="l" pos="0"/>
              </a:tabLst>
            </a:pPr>
            <a:r>
              <a:rPr b="0" lang="en-US" sz="3200" spc="-1" strike="noStrike">
                <a:solidFill>
                  <a:srgbClr val="000000"/>
                </a:solidFill>
                <a:latin typeface="Trebuchet MS"/>
              </a:rPr>
              <a:t>The Panel recommends performing diagnostic molecular testing for SARS-CoV-2 and assessing for symptoms of COVID-19 in all potential solid organ transplant and HCT donors prior to donation (AIII). </a:t>
            </a:r>
            <a:endParaRPr b="0" lang="it-IT" sz="3200" spc="-1" strike="noStrike">
              <a:latin typeface="Arial"/>
            </a:endParaRPr>
          </a:p>
          <a:p>
            <a:pPr marL="343080" indent="-343080">
              <a:lnSpc>
                <a:spcPct val="100000"/>
              </a:lnSpc>
              <a:spcBef>
                <a:spcPts val="1001"/>
              </a:spcBef>
              <a:buNone/>
              <a:tabLst>
                <a:tab algn="l" pos="0"/>
              </a:tabLst>
            </a:pPr>
            <a:r>
              <a:rPr b="0" lang="en-US" sz="3200" spc="-1" strike="noStrike">
                <a:solidFill>
                  <a:srgbClr val="000000"/>
                </a:solidFill>
                <a:latin typeface="Trebuchet MS"/>
              </a:rPr>
              <a:t>Additional guidance is available from medical professional organizations. </a:t>
            </a:r>
            <a:endParaRPr b="0" lang="it-IT" sz="3200" spc="-1" strike="noStrike">
              <a:latin typeface="Arial"/>
            </a:endParaRPr>
          </a:p>
        </p:txBody>
      </p:sp>
      <p:pic>
        <p:nvPicPr>
          <p:cNvPr id="364" name="Picture 2" descr=""/>
          <p:cNvPicPr/>
          <p:nvPr/>
        </p:nvPicPr>
        <p:blipFill>
          <a:blip r:embed="rId1"/>
          <a:stretch/>
        </p:blipFill>
        <p:spPr>
          <a:xfrm>
            <a:off x="7243920" y="5959800"/>
            <a:ext cx="3280680" cy="469080"/>
          </a:xfrm>
          <a:prstGeom prst="rect">
            <a:avLst/>
          </a:prstGeom>
          <a:ln w="9525">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5" name="PlaceHolder 1"/>
          <p:cNvSpPr>
            <a:spLocks noGrp="1"/>
          </p:cNvSpPr>
          <p:nvPr>
            <p:ph type="title"/>
          </p:nvPr>
        </p:nvSpPr>
        <p:spPr>
          <a:xfrm>
            <a:off x="677160" y="243720"/>
            <a:ext cx="8596080" cy="1320120"/>
          </a:xfrm>
          <a:prstGeom prst="rect">
            <a:avLst/>
          </a:prstGeom>
          <a:noFill/>
          <a:ln w="0">
            <a:noFill/>
          </a:ln>
        </p:spPr>
        <p:txBody>
          <a:bodyPr lIns="90000" rIns="90000" tIns="45000" bIns="45000" anchor="t">
            <a:normAutofit/>
          </a:bodyPr>
          <a:p>
            <a:pPr>
              <a:lnSpc>
                <a:spcPct val="100000"/>
              </a:lnSpc>
              <a:buNone/>
            </a:pPr>
            <a:r>
              <a:rPr b="1" lang="it-IT" sz="3600" spc="-1" strike="noStrike">
                <a:solidFill>
                  <a:srgbClr val="54a021"/>
                </a:solidFill>
                <a:latin typeface="Trebuchet MS"/>
              </a:rPr>
              <a:t> </a:t>
            </a:r>
            <a:r>
              <a:rPr b="1" lang="it-IT" sz="3600" spc="-1" strike="noStrike">
                <a:solidFill>
                  <a:srgbClr val="54a021"/>
                </a:solidFill>
                <a:latin typeface="Trebuchet MS"/>
              </a:rPr>
              <a:t>Trapianti di organo e Infezioni</a:t>
            </a:r>
            <a:endParaRPr b="0" lang="it-IT" sz="3600" spc="-1" strike="noStrike">
              <a:latin typeface="Arial"/>
            </a:endParaRPr>
          </a:p>
        </p:txBody>
      </p:sp>
      <p:sp>
        <p:nvSpPr>
          <p:cNvPr id="366" name="PlaceHolder 2"/>
          <p:cNvSpPr>
            <a:spLocks noGrp="1"/>
          </p:cNvSpPr>
          <p:nvPr>
            <p:ph/>
          </p:nvPr>
        </p:nvSpPr>
        <p:spPr>
          <a:xfrm>
            <a:off x="416520" y="1168560"/>
            <a:ext cx="9303120" cy="4771080"/>
          </a:xfrm>
          <a:prstGeom prst="rect">
            <a:avLst/>
          </a:prstGeom>
          <a:noFill/>
          <a:ln w="0">
            <a:noFill/>
          </a:ln>
        </p:spPr>
        <p:txBody>
          <a:bodyPr lIns="90000" rIns="90000" tIns="45000" bIns="45000" anchor="t">
            <a:noAutofit/>
          </a:bodyPr>
          <a:p>
            <a:pPr marL="343080" indent="-343080">
              <a:lnSpc>
                <a:spcPct val="100000"/>
              </a:lnSpc>
              <a:spcBef>
                <a:spcPts val="1001"/>
              </a:spcBef>
              <a:buNone/>
              <a:tabLst>
                <a:tab algn="l" pos="0"/>
              </a:tabLst>
            </a:pPr>
            <a:endParaRPr b="0" lang="it-IT" sz="2000" spc="-1" strike="noStrike">
              <a:latin typeface="Arial"/>
            </a:endParaRPr>
          </a:p>
          <a:p>
            <a:pPr marL="343080" indent="-343080">
              <a:lnSpc>
                <a:spcPct val="100000"/>
              </a:lnSpc>
              <a:spcBef>
                <a:spcPts val="1001"/>
              </a:spcBef>
              <a:buClr>
                <a:srgbClr val="90c226"/>
              </a:buClr>
              <a:buSzPct val="80000"/>
              <a:buFont typeface="Wingdings 3" charset="2"/>
              <a:buChar char=""/>
              <a:tabLst>
                <a:tab algn="l" pos="0"/>
              </a:tabLst>
            </a:pPr>
            <a:r>
              <a:rPr b="0" lang="it-IT" sz="2000" spc="-1" strike="noStrike">
                <a:solidFill>
                  <a:srgbClr val="000000"/>
                </a:solidFill>
                <a:latin typeface="Trebuchet MS"/>
              </a:rPr>
              <a:t>Il </a:t>
            </a:r>
            <a:r>
              <a:rPr b="1" lang="it-IT" sz="2000" spc="-1" strike="noStrike">
                <a:solidFill>
                  <a:srgbClr val="54a021"/>
                </a:solidFill>
                <a:latin typeface="Trebuchet MS"/>
              </a:rPr>
              <a:t>principale rischio di complicanze è legato alle infezioni</a:t>
            </a:r>
            <a:r>
              <a:rPr b="0" lang="it-IT" sz="2000" spc="-1" strike="noStrike">
                <a:solidFill>
                  <a:srgbClr val="000000"/>
                </a:solidFill>
                <a:latin typeface="Trebuchet MS"/>
              </a:rPr>
              <a:t>, mentre il rischio di rigetto del trapianto è ormai stabile. </a:t>
            </a:r>
            <a:endParaRPr b="0" lang="it-IT" sz="2000" spc="-1" strike="noStrike">
              <a:latin typeface="Arial"/>
            </a:endParaRPr>
          </a:p>
          <a:p>
            <a:pPr marL="343080" indent="-343080">
              <a:lnSpc>
                <a:spcPct val="100000"/>
              </a:lnSpc>
              <a:spcBef>
                <a:spcPts val="1001"/>
              </a:spcBef>
              <a:buClr>
                <a:srgbClr val="90c226"/>
              </a:buClr>
              <a:buSzPct val="80000"/>
              <a:buFont typeface="Wingdings 3" charset="2"/>
              <a:buChar char=""/>
              <a:tabLst>
                <a:tab algn="l" pos="0"/>
              </a:tabLst>
            </a:pPr>
            <a:r>
              <a:rPr b="0" lang="it-IT" sz="2000" spc="-1" strike="noStrike">
                <a:solidFill>
                  <a:srgbClr val="000000"/>
                </a:solidFill>
                <a:latin typeface="Trebuchet MS"/>
              </a:rPr>
              <a:t>Il rischio infettivo è principalmente correlato alle </a:t>
            </a:r>
            <a:r>
              <a:rPr b="1" lang="it-IT" sz="2000" spc="-1" strike="noStrike">
                <a:solidFill>
                  <a:srgbClr val="54a021"/>
                </a:solidFill>
                <a:latin typeface="Trebuchet MS"/>
              </a:rPr>
              <a:t>infezioni postoperatorie e nosocomiali nella fase iniziale. </a:t>
            </a:r>
            <a:endParaRPr b="0" lang="it-IT" sz="2000" spc="-1" strike="noStrike">
              <a:latin typeface="Arial"/>
            </a:endParaRPr>
          </a:p>
          <a:p>
            <a:pPr marL="343080" indent="-343080">
              <a:lnSpc>
                <a:spcPct val="100000"/>
              </a:lnSpc>
              <a:spcBef>
                <a:spcPts val="1001"/>
              </a:spcBef>
              <a:buClr>
                <a:srgbClr val="90c226"/>
              </a:buClr>
              <a:buSzPct val="80000"/>
              <a:buFont typeface="Wingdings 3" charset="2"/>
              <a:buChar char=""/>
              <a:tabLst>
                <a:tab algn="l" pos="0"/>
              </a:tabLst>
            </a:pPr>
            <a:r>
              <a:rPr b="0" lang="it-IT" sz="2000" spc="-1" strike="noStrike">
                <a:solidFill>
                  <a:srgbClr val="000000"/>
                </a:solidFill>
                <a:latin typeface="Trebuchet MS"/>
              </a:rPr>
              <a:t>Nelle fasi intermedie e tardive possono verificarsi infezioni opportunistiche che devono essere </a:t>
            </a:r>
            <a:r>
              <a:rPr b="0" lang="it-IT" sz="2000" spc="-1" strike="noStrike">
                <a:solidFill>
                  <a:srgbClr val="54a021"/>
                </a:solidFill>
                <a:latin typeface="Trebuchet MS"/>
              </a:rPr>
              <a:t>diagnosticate precocemente. </a:t>
            </a:r>
            <a:endParaRPr b="0" lang="it-IT" sz="2000" spc="-1" strike="noStrike">
              <a:latin typeface="Arial"/>
            </a:endParaRPr>
          </a:p>
          <a:p>
            <a:pPr marL="343080" indent="-343080">
              <a:lnSpc>
                <a:spcPct val="100000"/>
              </a:lnSpc>
              <a:spcBef>
                <a:spcPts val="1001"/>
              </a:spcBef>
              <a:buClr>
                <a:srgbClr val="90c226"/>
              </a:buClr>
              <a:buSzPct val="80000"/>
              <a:buFont typeface="Wingdings 3" charset="2"/>
              <a:buChar char=""/>
              <a:tabLst>
                <a:tab algn="l" pos="0"/>
              </a:tabLst>
            </a:pPr>
            <a:r>
              <a:rPr b="0" lang="it-IT" sz="2000" spc="-1" strike="noStrike">
                <a:solidFill>
                  <a:srgbClr val="000000"/>
                </a:solidFill>
                <a:latin typeface="Trebuchet MS"/>
              </a:rPr>
              <a:t>Durante la fase tardiva, il rischio di infezione acquisita in comunità è comune e più elevato per i trapiantati di organi rispetto ai pazienti immunocompetenti. </a:t>
            </a:r>
            <a:endParaRPr b="0" lang="it-IT" sz="2000" spc="-1" strike="noStrike">
              <a:latin typeface="Arial"/>
            </a:endParaRPr>
          </a:p>
          <a:p>
            <a:pPr marL="343080" indent="-343080">
              <a:lnSpc>
                <a:spcPct val="100000"/>
              </a:lnSpc>
              <a:spcBef>
                <a:spcPts val="1001"/>
              </a:spcBef>
              <a:buClr>
                <a:srgbClr val="90c226"/>
              </a:buClr>
              <a:buSzPct val="80000"/>
              <a:buFont typeface="Wingdings 3" charset="2"/>
              <a:buChar char=""/>
              <a:tabLst>
                <a:tab algn="l" pos="0"/>
              </a:tabLst>
            </a:pPr>
            <a:r>
              <a:rPr b="1" lang="it-IT" sz="2000" spc="-1" strike="noStrike">
                <a:solidFill>
                  <a:srgbClr val="54a021"/>
                </a:solidFill>
                <a:latin typeface="Trebuchet MS"/>
              </a:rPr>
              <a:t>La profilassi e la terapia preventiva precoce adattata sono fondamentali per migliorare la prognosi globale. </a:t>
            </a: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7" name="PlaceHolder 1"/>
          <p:cNvSpPr>
            <a:spLocks noGrp="1"/>
          </p:cNvSpPr>
          <p:nvPr>
            <p:ph type="title"/>
          </p:nvPr>
        </p:nvSpPr>
        <p:spPr>
          <a:xfrm>
            <a:off x="677160" y="609480"/>
            <a:ext cx="8596080" cy="1320120"/>
          </a:xfrm>
          <a:prstGeom prst="rect">
            <a:avLst/>
          </a:prstGeom>
          <a:noFill/>
          <a:ln w="0">
            <a:noFill/>
          </a:ln>
        </p:spPr>
        <p:txBody>
          <a:bodyPr lIns="90000" rIns="90000" tIns="45000" bIns="45000" anchor="t">
            <a:noAutofit/>
          </a:bodyPr>
          <a:p>
            <a:pPr>
              <a:lnSpc>
                <a:spcPct val="100000"/>
              </a:lnSpc>
              <a:buNone/>
            </a:pPr>
            <a:r>
              <a:rPr b="0" lang="it-IT" sz="3600" spc="-1" strike="noStrike">
                <a:solidFill>
                  <a:srgbClr val="90c226"/>
                </a:solidFill>
                <a:latin typeface="Trebuchet MS"/>
              </a:rPr>
              <a:t>Vaccini e trapianti</a:t>
            </a:r>
            <a:endParaRPr b="0" lang="it-IT" sz="3600" spc="-1" strike="noStrike">
              <a:latin typeface="Arial"/>
            </a:endParaRPr>
          </a:p>
        </p:txBody>
      </p:sp>
      <p:sp>
        <p:nvSpPr>
          <p:cNvPr id="368" name="PlaceHolder 2"/>
          <p:cNvSpPr>
            <a:spLocks noGrp="1"/>
          </p:cNvSpPr>
          <p:nvPr>
            <p:ph/>
          </p:nvPr>
        </p:nvSpPr>
        <p:spPr>
          <a:xfrm>
            <a:off x="677160" y="1696680"/>
            <a:ext cx="8596080" cy="4658760"/>
          </a:xfrm>
          <a:prstGeom prst="rect">
            <a:avLst/>
          </a:prstGeom>
          <a:noFill/>
          <a:ln w="0">
            <a:noFill/>
          </a:ln>
        </p:spPr>
        <p:txBody>
          <a:bodyPr lIns="90000" rIns="90000" tIns="45000" bIns="45000" anchor="t">
            <a:noAutofit/>
          </a:bodyPr>
          <a:p>
            <a:pPr marL="343080" indent="-343080">
              <a:lnSpc>
                <a:spcPct val="100000"/>
              </a:lnSpc>
              <a:spcBef>
                <a:spcPts val="1001"/>
              </a:spcBef>
              <a:buClr>
                <a:srgbClr val="90c226"/>
              </a:buClr>
              <a:buSzPct val="80000"/>
              <a:buFont typeface="Wingdings 3" charset="2"/>
              <a:buChar char=""/>
            </a:pPr>
            <a:r>
              <a:rPr b="0" lang="it-IT" sz="2000" spc="-1" strike="noStrike">
                <a:solidFill>
                  <a:srgbClr val="404040"/>
                </a:solidFill>
                <a:latin typeface="Trebuchet MS"/>
              </a:rPr>
              <a:t>I candidati e i riceventi al trapianto di fegato (LT) corrono un rischio maggiore di infezione a causa di malattie prevenibili con il vaccino. </a:t>
            </a:r>
            <a:endParaRPr b="0" lang="it-IT" sz="20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2000" spc="-1" strike="noStrike">
                <a:solidFill>
                  <a:srgbClr val="404040"/>
                </a:solidFill>
                <a:latin typeface="Trebuchet MS"/>
              </a:rPr>
              <a:t>I candidati LT devono ricevere il maggior numero possibile di vaccinazioni raccomandate prima del trapianto poiché le risposte immunologiche vaccinali sono generalmente più elevate prima del trapianto.1 </a:t>
            </a:r>
            <a:endParaRPr b="0" lang="it-IT" sz="20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2000" spc="-1" strike="noStrike">
                <a:solidFill>
                  <a:srgbClr val="404040"/>
                </a:solidFill>
                <a:latin typeface="Trebuchet MS"/>
              </a:rPr>
              <a:t>Queste vaccinazioni dovrebbero essere somministrate il più precocemente possibile nel corso della malattia epatica quando la risposta immunologica è più forte.2,3 </a:t>
            </a:r>
            <a:endParaRPr b="0" lang="it-IT" sz="20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2000" spc="-1" strike="noStrike">
                <a:solidFill>
                  <a:srgbClr val="404040"/>
                </a:solidFill>
                <a:latin typeface="Trebuchet MS"/>
              </a:rPr>
              <a:t>Dovrebbe essere fatto uno sforzo affinché i pazienti vengano vaccinati prima del trapianto, i vaccini inattivati ​​sono sicuri anche dopo il trapianto.4</a:t>
            </a: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9" name="PlaceHolder 1"/>
          <p:cNvSpPr>
            <a:spLocks noGrp="1"/>
          </p:cNvSpPr>
          <p:nvPr>
            <p:ph type="title"/>
          </p:nvPr>
        </p:nvSpPr>
        <p:spPr>
          <a:xfrm>
            <a:off x="677160" y="609480"/>
            <a:ext cx="8596080" cy="1320120"/>
          </a:xfrm>
          <a:prstGeom prst="rect">
            <a:avLst/>
          </a:prstGeom>
          <a:noFill/>
          <a:ln w="0">
            <a:noFill/>
          </a:ln>
        </p:spPr>
        <p:txBody>
          <a:bodyPr lIns="90000" rIns="90000" tIns="45000" bIns="45000" anchor="t">
            <a:noAutofit/>
          </a:bodyPr>
          <a:p>
            <a:pPr>
              <a:lnSpc>
                <a:spcPct val="100000"/>
              </a:lnSpc>
              <a:buNone/>
            </a:pPr>
            <a:r>
              <a:rPr b="0" lang="it-IT" sz="3600" spc="-1" strike="noStrike">
                <a:solidFill>
                  <a:srgbClr val="54a021"/>
                </a:solidFill>
                <a:latin typeface="Trebuchet MS"/>
              </a:rPr>
              <a:t>Le vostre domande</a:t>
            </a:r>
            <a:endParaRPr b="0" lang="it-IT" sz="3600" spc="-1" strike="noStrike">
              <a:latin typeface="Arial"/>
            </a:endParaRPr>
          </a:p>
        </p:txBody>
      </p:sp>
      <p:sp>
        <p:nvSpPr>
          <p:cNvPr id="370" name="PlaceHolder 2"/>
          <p:cNvSpPr>
            <a:spLocks noGrp="1"/>
          </p:cNvSpPr>
          <p:nvPr>
            <p:ph/>
          </p:nvPr>
        </p:nvSpPr>
        <p:spPr>
          <a:xfrm>
            <a:off x="677160" y="2160720"/>
            <a:ext cx="8596080" cy="3880080"/>
          </a:xfrm>
          <a:prstGeom prst="rect">
            <a:avLst/>
          </a:prstGeom>
          <a:noFill/>
          <a:ln w="0">
            <a:noFill/>
          </a:ln>
        </p:spPr>
        <p:txBody>
          <a:bodyPr lIns="90000" rIns="90000" tIns="45000" bIns="45000" anchor="t">
            <a:normAutofit/>
          </a:bodyPr>
          <a:p>
            <a:pPr marL="343080" indent="-343080">
              <a:lnSpc>
                <a:spcPct val="100000"/>
              </a:lnSpc>
              <a:spcBef>
                <a:spcPts val="1001"/>
              </a:spcBef>
              <a:buClr>
                <a:srgbClr val="90c226"/>
              </a:buClr>
              <a:buSzPct val="80000"/>
              <a:buFont typeface="Wingdings 3" charset="2"/>
              <a:buChar char=""/>
            </a:pPr>
            <a:r>
              <a:rPr b="0" lang="it-IT" sz="2400" spc="-1" strike="noStrike">
                <a:solidFill>
                  <a:srgbClr val="404040"/>
                </a:solidFill>
                <a:latin typeface="Trebuchet MS"/>
              </a:rPr>
              <a:t>Confrontandomi con altri trapiantati spesso abbiamo episodi di dermatiti atopiche e micosi, cosa fare? </a:t>
            </a:r>
            <a:endParaRPr b="0" lang="it-IT" sz="24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2400" spc="-1" strike="noStrike">
                <a:solidFill>
                  <a:srgbClr val="404040"/>
                </a:solidFill>
                <a:latin typeface="Trebuchet MS"/>
              </a:rPr>
              <a:t>A soggetti over 60 propongono vaccino per herpes fuoco Sant' Antonio, lo dobbiamo fare?</a:t>
            </a:r>
            <a:endParaRPr b="0" lang="it-IT" sz="24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2400" spc="-1" strike="noStrike">
                <a:solidFill>
                  <a:srgbClr val="404040"/>
                </a:solidFill>
                <a:latin typeface="Trebuchet MS"/>
              </a:rPr>
              <a:t>Consiglia di fare il vaccino per papilloma virus? Quali sono i rischi?</a:t>
            </a:r>
            <a:endParaRPr b="0" lang="it-IT" sz="24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2400" spc="-1" strike="noStrike">
                <a:solidFill>
                  <a:srgbClr val="404040"/>
                </a:solidFill>
                <a:latin typeface="Trebuchet MS"/>
              </a:rPr>
              <a:t>Sono trapiantata da 1 anno e vorrei viaggiare, quali sono i Paesi da evitare?</a:t>
            </a:r>
            <a:endParaRPr b="0" lang="it-IT" sz="2400" spc="-1" strike="noStrike">
              <a:latin typeface="Arial"/>
            </a:endParaRPr>
          </a:p>
          <a:p>
            <a:pPr>
              <a:lnSpc>
                <a:spcPct val="100000"/>
              </a:lnSpc>
              <a:spcBef>
                <a:spcPts val="1001"/>
              </a:spcBef>
              <a:buNone/>
            </a:pPr>
            <a:endParaRPr b="0" lang="it-IT" sz="2400" spc="-1" strike="noStrike">
              <a:latin typeface="Arial"/>
            </a:endParaRPr>
          </a:p>
        </p:txBody>
      </p:sp>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1" name="PlaceHolder 1"/>
          <p:cNvSpPr>
            <a:spLocks noGrp="1"/>
          </p:cNvSpPr>
          <p:nvPr>
            <p:ph type="title"/>
          </p:nvPr>
        </p:nvSpPr>
        <p:spPr>
          <a:xfrm>
            <a:off x="677160" y="609480"/>
            <a:ext cx="8596080" cy="1320120"/>
          </a:xfrm>
          <a:prstGeom prst="rect">
            <a:avLst/>
          </a:prstGeom>
          <a:noFill/>
          <a:ln w="0">
            <a:noFill/>
          </a:ln>
        </p:spPr>
        <p:txBody>
          <a:bodyPr lIns="90000" rIns="90000" tIns="45000" bIns="45000" anchor="t">
            <a:noAutofit/>
          </a:bodyPr>
          <a:p>
            <a:pPr>
              <a:lnSpc>
                <a:spcPct val="100000"/>
              </a:lnSpc>
              <a:buNone/>
            </a:pPr>
            <a:r>
              <a:rPr b="0" lang="it-IT" sz="2800" spc="-1" strike="noStrike">
                <a:solidFill>
                  <a:srgbClr val="90c226"/>
                </a:solidFill>
                <a:latin typeface="Trebuchet MS"/>
              </a:rPr>
              <a:t>Confrontandomi con altri trapiantati spesso abbiamo episodi di dermatiti atopiche e micosi, cosa fare? </a:t>
            </a:r>
            <a:br>
              <a:rPr sz="2800"/>
            </a:br>
            <a:endParaRPr b="0" lang="it-IT" sz="2800" spc="-1" strike="noStrike">
              <a:latin typeface="Arial"/>
            </a:endParaRPr>
          </a:p>
        </p:txBody>
      </p:sp>
      <p:sp>
        <p:nvSpPr>
          <p:cNvPr id="372" name="PlaceHolder 2"/>
          <p:cNvSpPr>
            <a:spLocks noGrp="1"/>
          </p:cNvSpPr>
          <p:nvPr>
            <p:ph/>
          </p:nvPr>
        </p:nvSpPr>
        <p:spPr>
          <a:xfrm>
            <a:off x="382680" y="2062440"/>
            <a:ext cx="9886680" cy="4493880"/>
          </a:xfrm>
          <a:prstGeom prst="rect">
            <a:avLst/>
          </a:prstGeom>
          <a:noFill/>
          <a:ln w="0">
            <a:noFill/>
          </a:ln>
        </p:spPr>
        <p:txBody>
          <a:bodyPr lIns="90000" rIns="90000" tIns="45000" bIns="45000" anchor="t">
            <a:noAutofit/>
          </a:bodyPr>
          <a:p>
            <a:pPr marL="343080" indent="-343080">
              <a:lnSpc>
                <a:spcPct val="100000"/>
              </a:lnSpc>
              <a:spcBef>
                <a:spcPts val="1001"/>
              </a:spcBef>
              <a:buClr>
                <a:srgbClr val="90c226"/>
              </a:buClr>
              <a:buSzPct val="80000"/>
              <a:buFont typeface="Wingdings 3" charset="2"/>
              <a:buChar char=""/>
            </a:pPr>
            <a:r>
              <a:rPr b="1" lang="it-IT" sz="2000" spc="-1" strike="noStrike">
                <a:solidFill>
                  <a:srgbClr val="404040"/>
                </a:solidFill>
                <a:latin typeface="Trebuchet MS"/>
              </a:rPr>
              <a:t>Visita dermatologica almeno una volta all’anno con mappatura dei nei.</a:t>
            </a:r>
            <a:endParaRPr b="0" lang="it-IT" sz="20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2000" spc="-1" strike="noStrike">
                <a:solidFill>
                  <a:srgbClr val="404040"/>
                </a:solidFill>
                <a:latin typeface="Trebuchet MS"/>
              </a:rPr>
              <a:t>Se compare una lesione cutanea farla valutare del medico curante o dal dermatologo</a:t>
            </a:r>
            <a:endParaRPr b="0" lang="it-IT" sz="20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2000" spc="-1" strike="noStrike">
                <a:solidFill>
                  <a:srgbClr val="404040"/>
                </a:solidFill>
                <a:latin typeface="Trebuchet MS"/>
              </a:rPr>
              <a:t>Nei soggetti sottoposti a forte immunosoppressione, l’evoluzione delle lesioni  può essere più rapida, più estesa e più grave</a:t>
            </a:r>
            <a:endParaRPr b="0" lang="it-IT" sz="20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2000" spc="-1" strike="noStrike">
                <a:solidFill>
                  <a:srgbClr val="404040"/>
                </a:solidFill>
                <a:latin typeface="Trebuchet MS"/>
              </a:rPr>
              <a:t>Possono essere espressione di infezioni fungine, (dermatofitosi, micosi da candida, da malassetia, batteriche virali,  oppure essere collegate a una forma</a:t>
            </a:r>
            <a:br>
              <a:rPr sz="2000"/>
            </a:br>
            <a:r>
              <a:rPr b="0" lang="it-IT" sz="2000" spc="-1" strike="noStrike">
                <a:solidFill>
                  <a:srgbClr val="404040"/>
                </a:solidFill>
                <a:latin typeface="Trebuchet MS"/>
              </a:rPr>
              <a:t>di rigetto o direazioniimmune, a volte anche  espressione di  forme neoplastiche </a:t>
            </a:r>
            <a:endParaRPr b="0" lang="it-IT" sz="20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2000" spc="-1" strike="noStrike">
                <a:solidFill>
                  <a:srgbClr val="404040"/>
                </a:solidFill>
                <a:latin typeface="Trebuchet MS"/>
              </a:rPr>
              <a:t>Il trattamento è più efficace se iniziato rapidamente</a:t>
            </a:r>
            <a:endParaRPr b="0" lang="it-IT" sz="20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2000" spc="-1" strike="noStrike">
                <a:solidFill>
                  <a:srgbClr val="404040"/>
                </a:solidFill>
                <a:latin typeface="Trebuchet MS"/>
              </a:rPr>
              <a:t>Le terapie devono tenere conto delle interazioni con i farmaci di fondo</a:t>
            </a:r>
            <a:endParaRPr b="0" lang="it-IT" sz="2000" spc="-1" strike="noStrike">
              <a:latin typeface="Arial"/>
            </a:endParaRPr>
          </a:p>
          <a:p>
            <a:pPr>
              <a:lnSpc>
                <a:spcPct val="100000"/>
              </a:lnSpc>
              <a:spcBef>
                <a:spcPts val="1001"/>
              </a:spcBef>
              <a:buNone/>
              <a:tabLst>
                <a:tab algn="l" pos="0"/>
              </a:tabLst>
            </a:pP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PlaceHolder 1"/>
          <p:cNvSpPr>
            <a:spLocks noGrp="1"/>
          </p:cNvSpPr>
          <p:nvPr>
            <p:ph/>
          </p:nvPr>
        </p:nvSpPr>
        <p:spPr>
          <a:xfrm>
            <a:off x="955080" y="928800"/>
            <a:ext cx="8228880" cy="5196600"/>
          </a:xfrm>
          <a:prstGeom prst="rect">
            <a:avLst/>
          </a:prstGeom>
          <a:noFill/>
          <a:ln w="0">
            <a:noFill/>
          </a:ln>
        </p:spPr>
        <p:txBody>
          <a:bodyPr lIns="90000" rIns="90000" tIns="45000" bIns="45000" anchor="t">
            <a:normAutofit/>
          </a:bodyPr>
          <a:p>
            <a:pPr marL="343080" indent="-343080">
              <a:lnSpc>
                <a:spcPct val="100000"/>
              </a:lnSpc>
              <a:spcBef>
                <a:spcPts val="1001"/>
              </a:spcBef>
              <a:buClr>
                <a:srgbClr val="90c226"/>
              </a:buClr>
              <a:buSzPct val="80000"/>
              <a:buFont typeface="Wingdings 3" charset="2"/>
              <a:buChar char=""/>
            </a:pPr>
            <a:r>
              <a:rPr b="0" lang="it-IT" sz="2800" spc="-1" strike="noStrike">
                <a:solidFill>
                  <a:srgbClr val="000000"/>
                </a:solidFill>
                <a:latin typeface="Trebuchet MS"/>
              </a:rPr>
              <a:t>La prognosi dei riceventi di trapianto di organi solidi (SOT) è migliorata, principalmente grazie a una migliore prevenzione del rigetto da parte delle terapie immunosoppressive.</a:t>
            </a:r>
            <a:endParaRPr b="0" lang="it-IT" sz="28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2800" spc="-1" strike="noStrike">
                <a:solidFill>
                  <a:srgbClr val="000000"/>
                </a:solidFill>
                <a:latin typeface="Trebuchet MS"/>
              </a:rPr>
              <a:t>Tuttavia, i riceventi SOT sono </a:t>
            </a:r>
            <a:r>
              <a:rPr b="0" lang="it-IT" sz="2800" spc="-1" strike="noStrike">
                <a:solidFill>
                  <a:srgbClr val="54a021"/>
                </a:solidFill>
                <a:latin typeface="Trebuchet MS"/>
              </a:rPr>
              <a:t>altamente suscettibili alle infezioni convenzionali e opportunistiche. </a:t>
            </a:r>
            <a:endParaRPr b="0" lang="it-IT" sz="28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2800" spc="-1" strike="noStrike">
                <a:solidFill>
                  <a:srgbClr val="000000"/>
                </a:solidFill>
                <a:latin typeface="Trebuchet MS"/>
              </a:rPr>
              <a:t>Queste rappresentano una delle principali cause di morbilità, disfunzione del trapianto e mortalità</a:t>
            </a:r>
            <a:endParaRPr b="0" lang="it-IT" sz="28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3" name="PlaceHolder 1"/>
          <p:cNvSpPr>
            <a:spLocks noGrp="1"/>
          </p:cNvSpPr>
          <p:nvPr>
            <p:ph type="title"/>
          </p:nvPr>
        </p:nvSpPr>
        <p:spPr>
          <a:xfrm>
            <a:off x="677160" y="609480"/>
            <a:ext cx="8596080" cy="1320120"/>
          </a:xfrm>
          <a:prstGeom prst="rect">
            <a:avLst/>
          </a:prstGeom>
          <a:noFill/>
          <a:ln w="0">
            <a:noFill/>
          </a:ln>
        </p:spPr>
        <p:txBody>
          <a:bodyPr lIns="90000" rIns="90000" tIns="45000" bIns="45000" anchor="t">
            <a:normAutofit fontScale="74000"/>
          </a:bodyPr>
          <a:p>
            <a:pPr>
              <a:lnSpc>
                <a:spcPct val="100000"/>
              </a:lnSpc>
              <a:buNone/>
            </a:pPr>
            <a:r>
              <a:rPr b="0" lang="it-IT" sz="3600" spc="-1" strike="noStrike">
                <a:solidFill>
                  <a:srgbClr val="90c226"/>
                </a:solidFill>
                <a:latin typeface="Trebuchet MS"/>
              </a:rPr>
              <a:t>A soggetti over 60 propongono vaccino per herpes fuoco Sant' Antonio, lo dobbiamo fare?</a:t>
            </a:r>
            <a:br>
              <a:rPr sz="3600"/>
            </a:br>
            <a:endParaRPr b="0" lang="it-IT" sz="3600" spc="-1" strike="noStrike">
              <a:latin typeface="Arial"/>
            </a:endParaRPr>
          </a:p>
        </p:txBody>
      </p:sp>
      <p:sp>
        <p:nvSpPr>
          <p:cNvPr id="374" name="PlaceHolder 2"/>
          <p:cNvSpPr>
            <a:spLocks noGrp="1"/>
          </p:cNvSpPr>
          <p:nvPr>
            <p:ph/>
          </p:nvPr>
        </p:nvSpPr>
        <p:spPr>
          <a:xfrm>
            <a:off x="677160" y="2160720"/>
            <a:ext cx="8596080" cy="3880080"/>
          </a:xfrm>
          <a:prstGeom prst="rect">
            <a:avLst/>
          </a:prstGeom>
          <a:noFill/>
          <a:ln w="0">
            <a:noFill/>
          </a:ln>
        </p:spPr>
        <p:txBody>
          <a:bodyPr lIns="90000" rIns="90000" tIns="45000" bIns="45000" anchor="t">
            <a:normAutofit fontScale="93000"/>
          </a:bodyPr>
          <a:p>
            <a:pPr marL="343080" indent="-343080">
              <a:lnSpc>
                <a:spcPct val="100000"/>
              </a:lnSpc>
              <a:spcBef>
                <a:spcPts val="1001"/>
              </a:spcBef>
              <a:buClr>
                <a:srgbClr val="90c226"/>
              </a:buClr>
              <a:buSzPct val="80000"/>
              <a:buFont typeface="Wingdings 3" charset="2"/>
              <a:buChar char=""/>
            </a:pPr>
            <a:r>
              <a:rPr b="0" lang="it-IT" sz="3200" spc="-1" strike="noStrike">
                <a:solidFill>
                  <a:srgbClr val="404040"/>
                </a:solidFill>
                <a:latin typeface="Trebuchet MS"/>
              </a:rPr>
              <a:t>Quando possibile, somministrare RZV prima del trapianto.</a:t>
            </a:r>
            <a:endParaRPr b="0" lang="it-IT" sz="32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3200" spc="-1" strike="noStrike">
                <a:solidFill>
                  <a:srgbClr val="404040"/>
                </a:solidFill>
                <a:latin typeface="Trebuchet MS"/>
              </a:rPr>
              <a:t>Se la vaccinazione prima del trapianto non è possibile, somministrare RZV almeno 6-12 mesi dopo il trapianto, preferibilmente in un momento di funzione stabile del trapianto (nessun rigetto recente) e durante l’immunosoppressione di mantenimento.</a:t>
            </a:r>
            <a:endParaRPr b="0" lang="it-IT" sz="3200" spc="-1" strike="noStrike">
              <a:latin typeface="Arial"/>
            </a:endParaRPr>
          </a:p>
        </p:txBody>
      </p:sp>
    </p:spTree>
  </p:cSld>
  <mc:AlternateContent>
    <mc:Choice Requires="p14">
      <p:transition spd="slow" p14:dur="2000"/>
    </mc:Choice>
    <mc:Fallback>
      <p:transition spd="slow"/>
    </mc:Fallback>
  </mc:AlternateContent>
</p:sld>
</file>

<file path=ppt/slides/slide4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5" name="PlaceHolder 1"/>
          <p:cNvSpPr>
            <a:spLocks noGrp="1"/>
          </p:cNvSpPr>
          <p:nvPr>
            <p:ph type="title"/>
          </p:nvPr>
        </p:nvSpPr>
        <p:spPr>
          <a:xfrm>
            <a:off x="677160" y="609480"/>
            <a:ext cx="8596080" cy="1320120"/>
          </a:xfrm>
          <a:prstGeom prst="rect">
            <a:avLst/>
          </a:prstGeom>
          <a:noFill/>
          <a:ln w="0">
            <a:noFill/>
          </a:ln>
        </p:spPr>
        <p:txBody>
          <a:bodyPr lIns="90000" rIns="90000" tIns="45000" bIns="45000" anchor="t">
            <a:noAutofit/>
          </a:bodyPr>
          <a:p>
            <a:pPr>
              <a:lnSpc>
                <a:spcPct val="100000"/>
              </a:lnSpc>
              <a:buNone/>
            </a:pPr>
            <a:r>
              <a:rPr b="0" lang="it-IT" sz="3600" spc="-1" strike="noStrike">
                <a:solidFill>
                  <a:srgbClr val="90c226"/>
                </a:solidFill>
                <a:latin typeface="Trebuchet MS"/>
              </a:rPr>
              <a:t>Vaccinazione con vaccino ricombinante (RZV=Shingrix)</a:t>
            </a:r>
            <a:endParaRPr b="0" lang="it-IT" sz="3600" spc="-1" strike="noStrike">
              <a:latin typeface="Arial"/>
            </a:endParaRPr>
          </a:p>
        </p:txBody>
      </p:sp>
      <p:sp>
        <p:nvSpPr>
          <p:cNvPr id="376" name="PlaceHolder 2"/>
          <p:cNvSpPr>
            <a:spLocks noGrp="1"/>
          </p:cNvSpPr>
          <p:nvPr>
            <p:ph/>
          </p:nvPr>
        </p:nvSpPr>
        <p:spPr>
          <a:xfrm>
            <a:off x="677160" y="2160720"/>
            <a:ext cx="8596080" cy="3880080"/>
          </a:xfrm>
          <a:prstGeom prst="rect">
            <a:avLst/>
          </a:prstGeom>
          <a:noFill/>
          <a:ln w="0">
            <a:noFill/>
          </a:ln>
        </p:spPr>
        <p:txBody>
          <a:bodyPr lIns="90000" rIns="90000" tIns="45000" bIns="45000" anchor="t">
            <a:normAutofit fontScale="84000"/>
          </a:bodyPr>
          <a:p>
            <a:pPr marL="343080" indent="-343080">
              <a:lnSpc>
                <a:spcPct val="100000"/>
              </a:lnSpc>
              <a:spcBef>
                <a:spcPts val="1001"/>
              </a:spcBef>
              <a:buClr>
                <a:srgbClr val="90c226"/>
              </a:buClr>
              <a:buSzPct val="80000"/>
              <a:buFont typeface="Wingdings 3" charset="2"/>
              <a:buChar char=""/>
            </a:pPr>
            <a:r>
              <a:rPr b="0" lang="it-IT" sz="2100" spc="-1" strike="noStrike">
                <a:solidFill>
                  <a:srgbClr val="404040"/>
                </a:solidFill>
                <a:latin typeface="Trebuchet MS"/>
              </a:rPr>
              <a:t>Sono necessarie due dosi di RZV indipendentemente dalla storia precedente di herpes zoster o dalla precedente somministrazione di vaccino zoster vivo (ZVL, Zostavax)</a:t>
            </a:r>
            <a:r>
              <a:rPr b="0" lang="it-IT" sz="1800" spc="-1" strike="noStrike">
                <a:solidFill>
                  <a:srgbClr val="404040"/>
                </a:solidFill>
                <a:latin typeface="Trebuchet MS"/>
              </a:rPr>
              <a:t>.</a:t>
            </a:r>
            <a:endParaRPr b="0" lang="it-IT" sz="18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1800" spc="-1" strike="noStrike">
                <a:solidFill>
                  <a:srgbClr val="404040"/>
                </a:solidFill>
                <a:latin typeface="Trebuchet MS"/>
              </a:rPr>
              <a:t>La seconda dose di RZV deve essere generalmente somministrata 2-6 mesi dopo la prima.</a:t>
            </a:r>
            <a:endParaRPr b="0" lang="it-IT" sz="18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1800" spc="-1" strike="noStrike">
                <a:solidFill>
                  <a:srgbClr val="404040"/>
                </a:solidFill>
                <a:latin typeface="Trebuchet MS"/>
              </a:rPr>
              <a:t>Tuttavia, per le persone che sono o saranno immunodeficienti o immunosoppresse e che trarrebbero beneficio dal completamento della serie in un periodo più breve, </a:t>
            </a:r>
            <a:r>
              <a:rPr b="0" lang="it-IT" sz="1900" spc="-1" strike="noStrike">
                <a:solidFill>
                  <a:srgbClr val="404040"/>
                </a:solidFill>
                <a:latin typeface="Trebuchet MS"/>
              </a:rPr>
              <a:t>la seconda dose può essere somministrata 1-2 mesi dopo la prima </a:t>
            </a:r>
            <a:r>
              <a:rPr b="0" lang="it-IT" sz="1800" spc="-1" strike="noStrike">
                <a:solidFill>
                  <a:srgbClr val="404040"/>
                </a:solidFill>
                <a:latin typeface="Trebuchet MS"/>
              </a:rPr>
              <a:t>(. Ad esempio, un intervallo più breve tra le dosi può facilitare l’evitamento della vaccinazione durante i periodi di immunosoppressione più intensa.</a:t>
            </a:r>
            <a:endParaRPr b="0" lang="it-IT" sz="18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1800" spc="-1" strike="noStrike">
                <a:solidFill>
                  <a:srgbClr val="404040"/>
                </a:solidFill>
                <a:latin typeface="Trebuchet MS"/>
              </a:rPr>
              <a:t>Se la seconda dose di RZV viene somministrata prima che siano trascorse 4 settimane dalla prima, una seconda dose valida deve essere ripetuta almeno 4 settimane dopo la dose somministrata troppo presto. (tre dosi  se errore)</a:t>
            </a:r>
            <a:endParaRPr b="0" lang="it-IT" sz="18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1800" spc="-1" strike="noStrike">
                <a:solidFill>
                  <a:srgbClr val="404040"/>
                </a:solidFill>
                <a:latin typeface="Trebuchet MS"/>
              </a:rPr>
              <a:t>Non è necessario ripetere la serie vaccinale se sono trascorsi più di 6 mesi dalla prima dose.</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4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7" name="PlaceHolder 1"/>
          <p:cNvSpPr>
            <a:spLocks noGrp="1"/>
          </p:cNvSpPr>
          <p:nvPr>
            <p:ph type="title"/>
          </p:nvPr>
        </p:nvSpPr>
        <p:spPr>
          <a:xfrm>
            <a:off x="677160" y="609480"/>
            <a:ext cx="8596080" cy="1320120"/>
          </a:xfrm>
          <a:prstGeom prst="rect">
            <a:avLst/>
          </a:prstGeom>
          <a:noFill/>
          <a:ln w="0">
            <a:noFill/>
          </a:ln>
        </p:spPr>
        <p:txBody>
          <a:bodyPr lIns="90000" rIns="90000" tIns="45000" bIns="45000" anchor="t">
            <a:noAutofit/>
          </a:bodyPr>
          <a:p>
            <a:pPr>
              <a:lnSpc>
                <a:spcPct val="100000"/>
              </a:lnSpc>
              <a:buNone/>
            </a:pPr>
            <a:r>
              <a:rPr b="0" lang="it-IT" sz="3600" spc="-1" strike="noStrike">
                <a:solidFill>
                  <a:srgbClr val="90c226"/>
                </a:solidFill>
                <a:latin typeface="Trebuchet MS"/>
              </a:rPr>
              <a:t>Vaccinazione con vaccino ricombinante (RZV=Shingrix)</a:t>
            </a:r>
            <a:endParaRPr b="0" lang="it-IT" sz="3600" spc="-1" strike="noStrike">
              <a:latin typeface="Arial"/>
            </a:endParaRPr>
          </a:p>
        </p:txBody>
      </p:sp>
      <p:sp>
        <p:nvSpPr>
          <p:cNvPr id="378" name="PlaceHolder 2"/>
          <p:cNvSpPr>
            <a:spLocks noGrp="1"/>
          </p:cNvSpPr>
          <p:nvPr>
            <p:ph/>
          </p:nvPr>
        </p:nvSpPr>
        <p:spPr>
          <a:xfrm>
            <a:off x="677160" y="2160720"/>
            <a:ext cx="8596080" cy="3880080"/>
          </a:xfrm>
          <a:prstGeom prst="rect">
            <a:avLst/>
          </a:prstGeom>
          <a:noFill/>
          <a:ln w="0">
            <a:noFill/>
          </a:ln>
        </p:spPr>
        <p:txBody>
          <a:bodyPr lIns="90000" rIns="90000" tIns="45000" bIns="45000" anchor="t">
            <a:noAutofit/>
          </a:bodyPr>
          <a:p>
            <a:pPr marL="343080" indent="-343080">
              <a:lnSpc>
                <a:spcPct val="100000"/>
              </a:lnSpc>
              <a:spcBef>
                <a:spcPts val="1001"/>
              </a:spcBef>
              <a:buClr>
                <a:srgbClr val="90c226"/>
              </a:buClr>
              <a:buSzPct val="80000"/>
              <a:buFont typeface="Wingdings 3" charset="2"/>
              <a:buChar char=""/>
            </a:pPr>
            <a:r>
              <a:rPr b="0" lang="it-IT" sz="1800" spc="-1" strike="noStrike">
                <a:solidFill>
                  <a:srgbClr val="404040"/>
                </a:solidFill>
                <a:latin typeface="Trebuchet MS"/>
              </a:rPr>
              <a:t>Aciclovir, famciclovir e valaciclovir sono farmaci antivirali attivi contro gli herpesvirus, incluso VZV.</a:t>
            </a:r>
            <a:endParaRPr b="0" lang="it-IT" sz="18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2000" spc="-1" strike="noStrike">
                <a:solidFill>
                  <a:srgbClr val="404040"/>
                </a:solidFill>
                <a:latin typeface="Trebuchet MS"/>
              </a:rPr>
              <a:t>Il rischio di herpes zoster è ridotto durante il trattamento antivirale. Poiché RZV non è un vaccino a virus vivo, RZV può essere somministrato mentre i pazienti assumono farmaci antivirali, se indicato.</a:t>
            </a:r>
            <a:endParaRPr b="0" lang="it-IT" sz="20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1800" spc="-1" strike="noStrike">
                <a:solidFill>
                  <a:srgbClr val="404040"/>
                </a:solidFill>
                <a:latin typeface="Trebuchet MS"/>
              </a:rPr>
              <a:t>Per i pazienti che assumono farmaci antivirali profilattici (ad esempio, destinatari di HCT), la vaccinazione con RZV dovrebbe idealmente essere iniziata circa 2 mesi prima dell'interruzione della terapia antivirale.</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4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79" name="TextBox 5"/>
          <p:cNvSpPr/>
          <p:nvPr/>
        </p:nvSpPr>
        <p:spPr>
          <a:xfrm>
            <a:off x="1721520" y="1239120"/>
            <a:ext cx="3722760" cy="928080"/>
          </a:xfrm>
          <a:prstGeom prst="rect">
            <a:avLst/>
          </a:prstGeom>
          <a:gradFill rotWithShape="0">
            <a:gsLst>
              <a:gs pos="12000">
                <a:srgbClr val="e8c160"/>
              </a:gs>
              <a:gs pos="100000">
                <a:srgbClr val="f5e4c4"/>
              </a:gs>
            </a:gsLst>
            <a:lin ang="16200000"/>
          </a:gradFill>
          <a:ln cap="rnd">
            <a:solidFill>
              <a:srgbClr val="e6b91e"/>
            </a:solidFill>
            <a:round/>
          </a:ln>
          <a:effectLst>
            <a:outerShdw blurRad="39960" dir="5400000" dist="20160" rotWithShape="0">
              <a:srgbClr val="000000">
                <a:alpha val="38000"/>
              </a:srgbClr>
            </a:outerShdw>
          </a:effectLst>
        </p:spPr>
        <p:style>
          <a:lnRef idx="1">
            <a:schemeClr val="accent3"/>
          </a:lnRef>
          <a:fillRef idx="2">
            <a:schemeClr val="accent3"/>
          </a:fillRef>
          <a:effectRef idx="1">
            <a:schemeClr val="accent3"/>
          </a:effectRef>
          <a:fontRef idx="minor"/>
        </p:style>
        <p:txBody>
          <a:bodyPr lIns="90000" rIns="90000" tIns="45000" bIns="45000" anchor="t">
            <a:spAutoFit/>
          </a:bodyPr>
          <a:p>
            <a:pPr marL="171360" indent="-171360">
              <a:lnSpc>
                <a:spcPts val="2999"/>
              </a:lnSpc>
              <a:spcAft>
                <a:spcPts val="601"/>
              </a:spcAft>
              <a:buClr>
                <a:srgbClr val="92d050"/>
              </a:buClr>
              <a:buFont typeface="Wingdings" charset="2"/>
              <a:buChar char=""/>
            </a:pPr>
            <a:r>
              <a:rPr b="0" lang="it-IT" sz="2400" spc="-1" strike="noStrike">
                <a:solidFill>
                  <a:srgbClr val="262699"/>
                </a:solidFill>
                <a:latin typeface="Verdana"/>
                <a:ea typeface="Verdana"/>
              </a:rPr>
              <a:t> </a:t>
            </a:r>
            <a:r>
              <a:rPr b="0" lang="it-IT" sz="2400" spc="-1" strike="noStrike">
                <a:solidFill>
                  <a:srgbClr val="262699"/>
                </a:solidFill>
                <a:latin typeface="Verdana"/>
                <a:ea typeface="Verdana"/>
              </a:rPr>
              <a:t>Sexual route</a:t>
            </a:r>
            <a:endParaRPr b="0" lang="it-IT" sz="2400" spc="-1" strike="noStrike">
              <a:latin typeface="Arial"/>
            </a:endParaRPr>
          </a:p>
          <a:p>
            <a:pPr marL="171360" indent="-171360">
              <a:lnSpc>
                <a:spcPts val="2999"/>
              </a:lnSpc>
              <a:spcAft>
                <a:spcPts val="601"/>
              </a:spcAft>
              <a:buClr>
                <a:srgbClr val="92d050"/>
              </a:buClr>
              <a:buFont typeface="Wingdings" charset="2"/>
              <a:buChar char=""/>
            </a:pPr>
            <a:r>
              <a:rPr b="0" lang="it-IT" sz="2400" spc="-1" strike="noStrike">
                <a:solidFill>
                  <a:srgbClr val="262699"/>
                </a:solidFill>
                <a:latin typeface="Verdana"/>
                <a:ea typeface="Verdana"/>
              </a:rPr>
              <a:t> </a:t>
            </a:r>
            <a:r>
              <a:rPr b="0" lang="it-IT" sz="2400" spc="-1" strike="noStrike">
                <a:solidFill>
                  <a:srgbClr val="262699"/>
                </a:solidFill>
                <a:latin typeface="Verdana"/>
                <a:ea typeface="Verdana"/>
              </a:rPr>
              <a:t>Direct contact</a:t>
            </a:r>
            <a:endParaRPr b="0" lang="it-IT" sz="2400" spc="-1" strike="noStrike">
              <a:latin typeface="Arial"/>
            </a:endParaRPr>
          </a:p>
        </p:txBody>
      </p:sp>
      <p:pic>
        <p:nvPicPr>
          <p:cNvPr id="380" name="Picture 6" descr=""/>
          <p:cNvPicPr/>
          <p:nvPr/>
        </p:nvPicPr>
        <p:blipFill>
          <a:blip r:embed="rId1"/>
          <a:srcRect l="25522" t="0" r="0" b="0"/>
          <a:stretch/>
        </p:blipFill>
        <p:spPr>
          <a:xfrm>
            <a:off x="1666800" y="2368440"/>
            <a:ext cx="2168640" cy="4188240"/>
          </a:xfrm>
          <a:prstGeom prst="rect">
            <a:avLst/>
          </a:prstGeom>
          <a:ln w="0">
            <a:noFill/>
          </a:ln>
        </p:spPr>
      </p:pic>
      <p:pic>
        <p:nvPicPr>
          <p:cNvPr id="381" name="Picture 12" descr=""/>
          <p:cNvPicPr/>
          <p:nvPr/>
        </p:nvPicPr>
        <p:blipFill>
          <a:blip r:embed="rId2"/>
          <a:stretch/>
        </p:blipFill>
        <p:spPr>
          <a:xfrm>
            <a:off x="5668920" y="116640"/>
            <a:ext cx="4960440" cy="6419160"/>
          </a:xfrm>
          <a:prstGeom prst="rect">
            <a:avLst/>
          </a:prstGeom>
          <a:ln w="0">
            <a:noFill/>
          </a:ln>
        </p:spPr>
      </p:pic>
      <p:pic>
        <p:nvPicPr>
          <p:cNvPr id="382" name="Picture 14" descr="A picture containing person, indoor, food&#10;&#10;Description automatically generated"/>
          <p:cNvPicPr/>
          <p:nvPr/>
        </p:nvPicPr>
        <p:blipFill>
          <a:blip r:embed="rId3"/>
          <a:srcRect l="0" t="0" r="50008" b="50116"/>
          <a:stretch/>
        </p:blipFill>
        <p:spPr>
          <a:xfrm rot="5400000">
            <a:off x="2589480" y="3629160"/>
            <a:ext cx="4261320" cy="1673640"/>
          </a:xfrm>
          <a:prstGeom prst="rect">
            <a:avLst/>
          </a:prstGeom>
          <a:ln w="0">
            <a:noFill/>
          </a:ln>
        </p:spPr>
      </p:pic>
      <p:sp>
        <p:nvSpPr>
          <p:cNvPr id="383" name="PlaceHolder 1"/>
          <p:cNvSpPr>
            <a:spLocks noGrp="1"/>
          </p:cNvSpPr>
          <p:nvPr>
            <p:ph type="title"/>
          </p:nvPr>
        </p:nvSpPr>
        <p:spPr>
          <a:xfrm>
            <a:off x="1721520" y="116640"/>
            <a:ext cx="3873600" cy="874440"/>
          </a:xfrm>
          <a:prstGeom prst="rect">
            <a:avLst/>
          </a:prstGeom>
          <a:noFill/>
          <a:ln cap="rnd" w="12600">
            <a:solidFill>
              <a:srgbClr val="e6b91e"/>
            </a:solidFill>
            <a:round/>
          </a:ln>
          <a:effectLst>
            <a:outerShdw dist="25560" dir="5400000" blurRad="38160" rotWithShape="0">
              <a:srgbClr val="000000">
                <a:alpha val="35000"/>
              </a:srgbClr>
            </a:outerShdw>
          </a:effectLst>
        </p:spPr>
        <p:txBody>
          <a:bodyPr lIns="90000" rIns="90000" tIns="45000" bIns="45000" anchor="t">
            <a:noAutofit/>
          </a:bodyPr>
          <a:p>
            <a:pPr>
              <a:lnSpc>
                <a:spcPct val="100000"/>
              </a:lnSpc>
              <a:buNone/>
            </a:pPr>
            <a:r>
              <a:rPr b="1" lang="it-IT" sz="2800" spc="-1" strike="noStrike">
                <a:solidFill>
                  <a:srgbClr val="000000"/>
                </a:solidFill>
                <a:latin typeface="Verdana"/>
                <a:ea typeface="Verdana"/>
              </a:rPr>
              <a:t> </a:t>
            </a:r>
            <a:r>
              <a:rPr b="1" lang="it-IT" sz="2800" spc="-1" strike="noStrike">
                <a:solidFill>
                  <a:srgbClr val="000000"/>
                </a:solidFill>
                <a:latin typeface="Verdana"/>
                <a:ea typeface="Verdana"/>
              </a:rPr>
              <a:t>HPV Transmission</a:t>
            </a:r>
            <a:endParaRPr b="0" lang="it-IT" sz="2800" spc="-1" strike="noStrike">
              <a:latin typeface="Arial"/>
            </a:endParaRPr>
          </a:p>
        </p:txBody>
      </p:sp>
    </p:spTree>
  </p:cSld>
  <mc:AlternateContent>
    <mc:Choice Requires="p14">
      <p:transition spd="slow" p14:dur="2000"/>
    </mc:Choice>
    <mc:Fallback>
      <p:transition spd="slow"/>
    </mc:Fallback>
  </mc:AlternateContent>
  <p:timing>
    <p:tnLst>
      <p:par>
        <p:cTn id="17" dur="indefinite" restart="never" nodeType="tmRoot">
          <p:childTnLst>
            <p:seq>
              <p:cTn id="18" dur="indefinite" nodeType="mainSeq">
                <p:childTnLst>
                  <p:par>
                    <p:cTn id="19" fill="hold">
                      <p:stCondLst>
                        <p:cond delay="indefinite"/>
                      </p:stCondLst>
                      <p:childTnLst>
                        <p:par>
                          <p:cTn id="20" fill="hold">
                            <p:stCondLst>
                              <p:cond delay="0"/>
                            </p:stCondLst>
                            <p:childTnLst>
                              <p:par>
                                <p:cTn id="21" nodeType="clickEffect" fill="hold" presetClass="entr" presetID="5" presetSubtype="10">
                                  <p:stCondLst>
                                    <p:cond delay="0"/>
                                  </p:stCondLst>
                                  <p:childTnLst>
                                    <p:set>
                                      <p:cBhvr>
                                        <p:cTn id="22" dur="1" fill="hold">
                                          <p:stCondLst>
                                            <p:cond delay="0"/>
                                          </p:stCondLst>
                                        </p:cTn>
                                        <p:tgtEl>
                                          <p:spTgt spid="381"/>
                                        </p:tgtEl>
                                        <p:attrNameLst>
                                          <p:attrName>style.visibility</p:attrName>
                                        </p:attrNameLst>
                                      </p:cBhvr>
                                      <p:to>
                                        <p:strVal val="visible"/>
                                      </p:to>
                                    </p:set>
                                    <p:animEffect filter="checkerboard(across)" transition="in">
                                      <p:cBhvr additive="repl">
                                        <p:cTn id="23" dur="500"/>
                                        <p:tgtEl>
                                          <p:spTgt spid="3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4" name="Immagine 3" descr=""/>
          <p:cNvPicPr/>
          <p:nvPr/>
        </p:nvPicPr>
        <p:blipFill>
          <a:blip r:embed="rId1"/>
          <a:stretch/>
        </p:blipFill>
        <p:spPr>
          <a:xfrm>
            <a:off x="1080000" y="385200"/>
            <a:ext cx="7954920" cy="6274440"/>
          </a:xfrm>
          <a:prstGeom prst="rect">
            <a:avLst/>
          </a:prstGeom>
          <a:ln w="0">
            <a:noFill/>
          </a:ln>
        </p:spPr>
      </p:pic>
    </p:spTree>
  </p:cSld>
  <mc:AlternateContent>
    <mc:Choice Requires="p14">
      <p:transition spd="slow" p14:dur="2000"/>
    </mc:Choice>
    <mc:Fallback>
      <p:transition spd="slow"/>
    </mc:Fallback>
  </mc:AlternateContent>
</p:sld>
</file>

<file path=ppt/slides/slide4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5" name="Picture 1" descr=""/>
          <p:cNvPicPr/>
          <p:nvPr/>
        </p:nvPicPr>
        <p:blipFill>
          <a:blip r:embed="rId1"/>
          <a:stretch/>
        </p:blipFill>
        <p:spPr>
          <a:xfrm>
            <a:off x="900000" y="720000"/>
            <a:ext cx="8255520" cy="5249880"/>
          </a:xfrm>
          <a:prstGeom prst="rect">
            <a:avLst/>
          </a:prstGeom>
          <a:ln w="0">
            <a:noFill/>
          </a:ln>
        </p:spPr>
      </p:pic>
      <p:pic>
        <p:nvPicPr>
          <p:cNvPr id="386" name="Picture 4" descr=""/>
          <p:cNvPicPr/>
          <p:nvPr/>
        </p:nvPicPr>
        <p:blipFill>
          <a:blip r:embed="rId2"/>
          <a:stretch/>
        </p:blipFill>
        <p:spPr>
          <a:xfrm>
            <a:off x="5209920" y="4077000"/>
            <a:ext cx="1457640" cy="239400"/>
          </a:xfrm>
          <a:prstGeom prst="rect">
            <a:avLst/>
          </a:prstGeom>
          <a:ln w="0">
            <a:noFill/>
          </a:ln>
        </p:spPr>
      </p:pic>
      <p:sp>
        <p:nvSpPr>
          <p:cNvPr id="387" name="CasellaDiTesto 5"/>
          <p:cNvSpPr/>
          <p:nvPr/>
        </p:nvSpPr>
        <p:spPr>
          <a:xfrm>
            <a:off x="4699440" y="6215040"/>
            <a:ext cx="6275160" cy="63864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en-US" sz="1800" spc="-1" strike="noStrike">
                <a:solidFill>
                  <a:srgbClr val="000000"/>
                </a:solidFill>
                <a:latin typeface="Trebuchet MS"/>
                <a:ea typeface="DejaVu Sans"/>
              </a:rPr>
              <a:t>Richard B.S. Roden and Peter L. Stern</a:t>
            </a:r>
            <a:endParaRPr b="0" lang="it-IT" sz="1800" spc="-1" strike="noStrike">
              <a:latin typeface="Arial"/>
            </a:endParaRPr>
          </a:p>
          <a:p>
            <a:pPr>
              <a:lnSpc>
                <a:spcPct val="100000"/>
              </a:lnSpc>
              <a:buNone/>
            </a:pPr>
            <a:r>
              <a:rPr b="0" lang="it-IT" sz="1800" spc="-1" strike="noStrike">
                <a:solidFill>
                  <a:srgbClr val="000000"/>
                </a:solidFill>
                <a:latin typeface="Trebuchet MS"/>
                <a:ea typeface="DejaVu Sans"/>
              </a:rPr>
              <a:t>https://www.ncbi.nlm.nih.gov/pmc/articles/PMC6454884/</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4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88" name="Picture 2" descr=""/>
          <p:cNvPicPr/>
          <p:nvPr/>
        </p:nvPicPr>
        <p:blipFill>
          <a:blip r:embed="rId1"/>
          <a:stretch/>
        </p:blipFill>
        <p:spPr>
          <a:xfrm>
            <a:off x="1231560" y="1756080"/>
            <a:ext cx="8419680" cy="4928400"/>
          </a:xfrm>
          <a:prstGeom prst="rect">
            <a:avLst/>
          </a:prstGeom>
          <a:ln w="9525">
            <a:noFill/>
          </a:ln>
        </p:spPr>
      </p:pic>
      <p:pic>
        <p:nvPicPr>
          <p:cNvPr id="389" name="Picture 2" descr="https://www.ninjamarketing.it/wp-content/uploads/2015/06/De-Beers-Slogan.jpg"/>
          <p:cNvPicPr/>
          <p:nvPr/>
        </p:nvPicPr>
        <p:blipFill>
          <a:blip r:embed="rId2"/>
          <a:stretch/>
        </p:blipFill>
        <p:spPr>
          <a:xfrm>
            <a:off x="1313640" y="38160"/>
            <a:ext cx="4272840" cy="1604160"/>
          </a:xfrm>
          <a:prstGeom prst="rect">
            <a:avLst/>
          </a:prstGeom>
          <a:ln w="0">
            <a:noFill/>
          </a:ln>
        </p:spPr>
      </p:pic>
      <p:pic>
        <p:nvPicPr>
          <p:cNvPr id="390" name="Picture 5" descr=""/>
          <p:cNvPicPr/>
          <p:nvPr/>
        </p:nvPicPr>
        <p:blipFill>
          <a:blip r:embed="rId3"/>
          <a:stretch/>
        </p:blipFill>
        <p:spPr>
          <a:xfrm>
            <a:off x="5824080" y="67320"/>
            <a:ext cx="1518480" cy="1434960"/>
          </a:xfrm>
          <a:prstGeom prst="rect">
            <a:avLst/>
          </a:prstGeom>
          <a:ln w="9525">
            <a:noFill/>
          </a:ln>
        </p:spPr>
      </p:pic>
      <p:sp>
        <p:nvSpPr>
          <p:cNvPr id="391" name="CasellaDiTesto 6"/>
          <p:cNvSpPr/>
          <p:nvPr/>
        </p:nvSpPr>
        <p:spPr>
          <a:xfrm>
            <a:off x="7682040" y="428760"/>
            <a:ext cx="3300480" cy="8215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lang="it-IT" sz="2400" spc="-1" strike="noStrike">
                <a:solidFill>
                  <a:srgbClr val="000000"/>
                </a:solidFill>
                <a:latin typeface="Trebuchet MS"/>
                <a:ea typeface="DejaVu Sans"/>
              </a:rPr>
              <a:t>AND …</a:t>
            </a:r>
            <a:endParaRPr b="0" lang="it-IT" sz="2400" spc="-1" strike="noStrike">
              <a:latin typeface="Arial"/>
            </a:endParaRPr>
          </a:p>
          <a:p>
            <a:pPr>
              <a:lnSpc>
                <a:spcPct val="100000"/>
              </a:lnSpc>
              <a:buNone/>
            </a:pPr>
            <a:r>
              <a:rPr b="1" lang="it-IT" sz="2400" spc="-1" strike="noStrike">
                <a:solidFill>
                  <a:srgbClr val="000000"/>
                </a:solidFill>
                <a:latin typeface="Trebuchet MS"/>
                <a:ea typeface="DejaVu Sans"/>
              </a:rPr>
              <a:t>IS HPV FOREVER TOO?</a:t>
            </a:r>
            <a:endParaRPr b="0" lang="it-IT" sz="2400" spc="-1" strike="noStrike">
              <a:latin typeface="Arial"/>
            </a:endParaRPr>
          </a:p>
        </p:txBody>
      </p:sp>
    </p:spTree>
  </p:cSld>
  <mc:AlternateContent>
    <mc:Choice Requires="p14">
      <p:transition spd="slow" p14:dur="2000"/>
    </mc:Choice>
    <mc:Fallback>
      <p:transition spd="slow"/>
    </mc:Fallback>
  </mc:AlternateContent>
</p:sld>
</file>

<file path=ppt/slides/slide4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2" name="PlaceHolder 1"/>
          <p:cNvSpPr>
            <a:spLocks noGrp="1"/>
          </p:cNvSpPr>
          <p:nvPr>
            <p:ph type="title"/>
          </p:nvPr>
        </p:nvSpPr>
        <p:spPr>
          <a:xfrm>
            <a:off x="677160" y="609480"/>
            <a:ext cx="8596080" cy="1320120"/>
          </a:xfrm>
          <a:prstGeom prst="rect">
            <a:avLst/>
          </a:prstGeom>
          <a:noFill/>
          <a:ln w="0">
            <a:noFill/>
          </a:ln>
        </p:spPr>
        <p:txBody>
          <a:bodyPr lIns="90000" rIns="90000" tIns="45000" bIns="45000" anchor="t">
            <a:normAutofit/>
          </a:bodyPr>
          <a:p>
            <a:pPr>
              <a:lnSpc>
                <a:spcPct val="100000"/>
              </a:lnSpc>
              <a:buNone/>
            </a:pPr>
            <a:r>
              <a:rPr b="0" lang="it-IT" sz="3600" spc="-1" strike="noStrike">
                <a:solidFill>
                  <a:srgbClr val="54a021"/>
                </a:solidFill>
                <a:latin typeface="Trebuchet MS"/>
              </a:rPr>
              <a:t>Vaccini già disponibili: efficacia</a:t>
            </a:r>
            <a:endParaRPr b="0" lang="it-IT" sz="3600" spc="-1" strike="noStrike">
              <a:latin typeface="Arial"/>
            </a:endParaRPr>
          </a:p>
        </p:txBody>
      </p:sp>
      <p:pic>
        <p:nvPicPr>
          <p:cNvPr id="393" name="Picture 2" descr=""/>
          <p:cNvPicPr/>
          <p:nvPr/>
        </p:nvPicPr>
        <p:blipFill>
          <a:blip r:embed="rId1"/>
          <a:stretch/>
        </p:blipFill>
        <p:spPr>
          <a:xfrm>
            <a:off x="1881000" y="1500120"/>
            <a:ext cx="5971320" cy="3171240"/>
          </a:xfrm>
          <a:prstGeom prst="rect">
            <a:avLst/>
          </a:prstGeom>
          <a:ln w="9525">
            <a:noFill/>
          </a:ln>
          <a:effectLst>
            <a:outerShdw algn="ctr" blurRad="150120" dir="8461089" dist="250081">
              <a:srgbClr val="000000">
                <a:alpha val="28000"/>
              </a:srgbClr>
            </a:outerShdw>
          </a:effectLst>
          <a:scene3d>
            <a:camera prst="orthographicFront">
              <a:rot lat="0" lon="0" rev="0"/>
            </a:camera>
            <a:lightRig dir="t" rig="contrasting">
              <a:rot lat="0" lon="0" rev="1500000"/>
            </a:lightRig>
          </a:scene3d>
          <a:sp3d prstMaterial="metal">
            <a:bevelT w="88900" h="88900"/>
          </a:sp3d>
        </p:spPr>
      </p:pic>
      <p:sp>
        <p:nvSpPr>
          <p:cNvPr id="394" name="Rettangolo 4"/>
          <p:cNvSpPr/>
          <p:nvPr/>
        </p:nvSpPr>
        <p:spPr>
          <a:xfrm>
            <a:off x="3367080" y="1643040"/>
            <a:ext cx="2928240" cy="3499920"/>
          </a:xfrm>
          <a:prstGeom prst="rect">
            <a:avLst/>
          </a:prstGeom>
          <a:noFill/>
          <a:ln cap="rnd">
            <a:solidFill>
              <a:srgbClr val="ff0000"/>
            </a:solidFill>
            <a:round/>
          </a:ln>
        </p:spPr>
        <p:style>
          <a:lnRef idx="2">
            <a:schemeClr val="accent1">
              <a:shade val="50000"/>
            </a:schemeClr>
          </a:lnRef>
          <a:fillRef idx="1">
            <a:schemeClr val="accent1"/>
          </a:fillRef>
          <a:effectRef idx="0">
            <a:schemeClr val="accent1"/>
          </a:effectRef>
          <a:fontRef idx="minor"/>
        </p:style>
      </p:sp>
      <p:sp>
        <p:nvSpPr>
          <p:cNvPr id="395" name="Rettangolo 5"/>
          <p:cNvSpPr/>
          <p:nvPr/>
        </p:nvSpPr>
        <p:spPr>
          <a:xfrm>
            <a:off x="3894120" y="4773960"/>
            <a:ext cx="1877040" cy="3333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lang="it-IT" sz="1600" spc="-1" strike="noStrike">
                <a:solidFill>
                  <a:srgbClr val="000000"/>
                </a:solidFill>
                <a:latin typeface="Trebuchet MS"/>
                <a:ea typeface="DejaVu Sans"/>
              </a:rPr>
              <a:t>70% CxCa averted</a:t>
            </a:r>
            <a:endParaRPr b="0" lang="it-IT" sz="1600" spc="-1" strike="noStrike">
              <a:latin typeface="Arial"/>
            </a:endParaRPr>
          </a:p>
        </p:txBody>
      </p:sp>
      <p:sp>
        <p:nvSpPr>
          <p:cNvPr id="396" name="Rettangolo 6"/>
          <p:cNvSpPr/>
          <p:nvPr/>
        </p:nvSpPr>
        <p:spPr>
          <a:xfrm>
            <a:off x="6153120" y="1571760"/>
            <a:ext cx="1928160" cy="3785400"/>
          </a:xfrm>
          <a:prstGeom prst="rect">
            <a:avLst/>
          </a:prstGeom>
          <a:noFill/>
          <a:ln cap="rnd">
            <a:solidFill>
              <a:srgbClr val="ff0000"/>
            </a:solidFill>
            <a:round/>
          </a:ln>
        </p:spPr>
        <p:style>
          <a:lnRef idx="2">
            <a:schemeClr val="accent1">
              <a:shade val="50000"/>
            </a:schemeClr>
          </a:lnRef>
          <a:fillRef idx="1">
            <a:schemeClr val="accent1"/>
          </a:fillRef>
          <a:effectRef idx="0">
            <a:schemeClr val="accent1"/>
          </a:effectRef>
          <a:fontRef idx="minor"/>
        </p:style>
      </p:sp>
      <p:sp>
        <p:nvSpPr>
          <p:cNvPr id="397" name="Rettangolo 7"/>
          <p:cNvSpPr/>
          <p:nvPr/>
        </p:nvSpPr>
        <p:spPr>
          <a:xfrm>
            <a:off x="6177600" y="5059800"/>
            <a:ext cx="1877040" cy="3333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1" lang="it-IT" sz="1600" spc="-1" strike="noStrike">
                <a:solidFill>
                  <a:srgbClr val="000000"/>
                </a:solidFill>
                <a:latin typeface="Trebuchet MS"/>
                <a:ea typeface="DejaVu Sans"/>
              </a:rPr>
              <a:t>90% CxCa averted</a:t>
            </a:r>
            <a:endParaRPr b="0" lang="it-IT" sz="1600" spc="-1" strike="noStrike">
              <a:latin typeface="Arial"/>
            </a:endParaRPr>
          </a:p>
        </p:txBody>
      </p:sp>
      <p:sp>
        <p:nvSpPr>
          <p:cNvPr id="398" name="Rettangolo 8"/>
          <p:cNvSpPr/>
          <p:nvPr/>
        </p:nvSpPr>
        <p:spPr>
          <a:xfrm>
            <a:off x="4809960" y="1571760"/>
            <a:ext cx="4357080" cy="3142440"/>
          </a:xfrm>
          <a:prstGeom prst="rect">
            <a:avLst/>
          </a:prstGeom>
          <a:noFill/>
          <a:ln cap="rnd" w="57150">
            <a:solidFill>
              <a:srgbClr val="92d050"/>
            </a:solidFill>
            <a:round/>
          </a:ln>
        </p:spPr>
        <p:style>
          <a:lnRef idx="2">
            <a:schemeClr val="accent1">
              <a:shade val="50000"/>
            </a:schemeClr>
          </a:lnRef>
          <a:fillRef idx="1">
            <a:schemeClr val="accent1"/>
          </a:fillRef>
          <a:effectRef idx="0">
            <a:schemeClr val="accent1"/>
          </a:effectRef>
          <a:fontRef idx="minor"/>
        </p:style>
      </p:sp>
      <p:sp>
        <p:nvSpPr>
          <p:cNvPr id="399" name="Rettangolo 9"/>
          <p:cNvSpPr/>
          <p:nvPr/>
        </p:nvSpPr>
        <p:spPr>
          <a:xfrm>
            <a:off x="8174880" y="3244320"/>
            <a:ext cx="2289960" cy="364320"/>
          </a:xfrm>
          <a:prstGeom prst="rect">
            <a:avLst/>
          </a:prstGeom>
          <a:solidFill>
            <a:srgbClr val="92d050"/>
          </a:solidFill>
          <a:ln w="0">
            <a:noFill/>
          </a:ln>
        </p:spPr>
        <p:style>
          <a:lnRef idx="0"/>
          <a:fillRef idx="0"/>
          <a:effectRef idx="0"/>
          <a:fontRef idx="minor"/>
        </p:style>
        <p:txBody>
          <a:bodyPr wrap="none" lIns="90000" rIns="90000" tIns="45000" bIns="45000" anchor="t">
            <a:spAutoFit/>
          </a:bodyPr>
          <a:p>
            <a:pPr>
              <a:lnSpc>
                <a:spcPct val="100000"/>
              </a:lnSpc>
              <a:buNone/>
            </a:pPr>
            <a:r>
              <a:rPr b="1" lang="it-IT" sz="1800" spc="-1" strike="noStrike">
                <a:solidFill>
                  <a:srgbClr val="000000"/>
                </a:solidFill>
                <a:latin typeface="Trebuchet MS"/>
                <a:ea typeface="DejaVu Sans"/>
              </a:rPr>
              <a:t>90% WARTS averted</a:t>
            </a:r>
            <a:endParaRPr b="0" lang="it-IT" sz="1800" spc="-1" strike="noStrike">
              <a:latin typeface="Arial"/>
            </a:endParaRPr>
          </a:p>
        </p:txBody>
      </p:sp>
      <p:sp>
        <p:nvSpPr>
          <p:cNvPr id="400" name="Rettangolo 10"/>
          <p:cNvSpPr/>
          <p:nvPr/>
        </p:nvSpPr>
        <p:spPr>
          <a:xfrm>
            <a:off x="1808640" y="5925960"/>
            <a:ext cx="6572880" cy="6386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it-IT" sz="1800" spc="-1" strike="noStrike">
                <a:solidFill>
                  <a:srgbClr val="000000"/>
                </a:solidFill>
                <a:latin typeface="Trebuchet MS"/>
                <a:ea typeface="DejaVu Sans"/>
              </a:rPr>
              <a:t>Recentemente un vaccino HPV16/18 L1 VLP, Cecolin, è stato approvato in Cina</a:t>
            </a:r>
            <a:endParaRPr b="0" lang="it-IT" sz="1800" spc="-1" strike="noStrike">
              <a:latin typeface="Arial"/>
            </a:endParaRPr>
          </a:p>
        </p:txBody>
      </p:sp>
    </p:spTree>
  </p:cSld>
  <mc:AlternateContent>
    <mc:Choice Requires="p14">
      <p:transition spd="slow" p14:dur="2000"/>
    </mc:Choice>
    <mc:Fallback>
      <p:transition spd="slow"/>
    </mc:Fallback>
  </mc:AlternateContent>
  <p:timing>
    <p:tnLst>
      <p:par>
        <p:cTn id="24" dur="indefinite" restart="never" nodeType="tmRoot">
          <p:childTnLst>
            <p:seq>
              <p:cTn id="25" dur="indefinite" nodeType="mainSeq">
                <p:childTnLst>
                  <p:par>
                    <p:cTn id="26" fill="hold">
                      <p:stCondLst>
                        <p:cond delay="indefinite"/>
                      </p:stCondLst>
                      <p:childTnLst>
                        <p:par>
                          <p:cTn id="27" fill="hold">
                            <p:stCondLst>
                              <p:cond delay="0"/>
                            </p:stCondLst>
                            <p:childTnLst>
                              <p:par>
                                <p:cTn id="28" nodeType="clickEffect" fill="hold" presetClass="entr" presetID="2" presetSubtype="4">
                                  <p:stCondLst>
                                    <p:cond delay="0"/>
                                  </p:stCondLst>
                                  <p:childTnLst>
                                    <p:set>
                                      <p:cBhvr>
                                        <p:cTn id="29" dur="1" fill="hold">
                                          <p:stCondLst>
                                            <p:cond delay="0"/>
                                          </p:stCondLst>
                                        </p:cTn>
                                        <p:tgtEl>
                                          <p:spTgt spid="394"/>
                                        </p:tgtEl>
                                        <p:attrNameLst>
                                          <p:attrName>style.visibility</p:attrName>
                                        </p:attrNameLst>
                                      </p:cBhvr>
                                      <p:to>
                                        <p:strVal val="visible"/>
                                      </p:to>
                                    </p:set>
                                    <p:anim calcmode="lin" valueType="num">
                                      <p:cBhvr additive="repl">
                                        <p:cTn id="30" dur="500" fill="hold"/>
                                        <p:tgtEl>
                                          <p:spTgt spid="394"/>
                                        </p:tgtEl>
                                        <p:attrNameLst>
                                          <p:attrName>ppt_x</p:attrName>
                                        </p:attrNameLst>
                                      </p:cBhvr>
                                      <p:tavLst>
                                        <p:tav tm="0">
                                          <p:val>
                                            <p:strVal val="#ppt_x"/>
                                          </p:val>
                                        </p:tav>
                                        <p:tav tm="100000">
                                          <p:val>
                                            <p:strVal val="#ppt_x"/>
                                          </p:val>
                                        </p:tav>
                                      </p:tavLst>
                                    </p:anim>
                                    <p:anim calcmode="lin" valueType="num">
                                      <p:cBhvr additive="repl">
                                        <p:cTn id="31" dur="500" fill="hold"/>
                                        <p:tgtEl>
                                          <p:spTgt spid="394"/>
                                        </p:tgtEl>
                                        <p:attrNameLst>
                                          <p:attrName>ppt_y</p:attrName>
                                        </p:attrNameLst>
                                      </p:cBhvr>
                                      <p:tavLst>
                                        <p:tav tm="0">
                                          <p:val>
                                            <p:strVal val="1+#ppt_h/2"/>
                                          </p:val>
                                        </p:tav>
                                        <p:tav tm="100000">
                                          <p:val>
                                            <p:strVal val="#ppt_y"/>
                                          </p:val>
                                        </p:tav>
                                      </p:tavLst>
                                    </p:anim>
                                  </p:childTnLst>
                                </p:cTn>
                              </p:par>
                              <p:par>
                                <p:cTn id="32" nodeType="withEffect" fill="hold" presetClass="entr" presetID="2" presetSubtype="4">
                                  <p:stCondLst>
                                    <p:cond delay="0"/>
                                  </p:stCondLst>
                                  <p:childTnLst>
                                    <p:set>
                                      <p:cBhvr>
                                        <p:cTn id="33" dur="1" fill="hold">
                                          <p:stCondLst>
                                            <p:cond delay="0"/>
                                          </p:stCondLst>
                                        </p:cTn>
                                        <p:tgtEl>
                                          <p:spTgt spid="395"/>
                                        </p:tgtEl>
                                        <p:attrNameLst>
                                          <p:attrName>style.visibility</p:attrName>
                                        </p:attrNameLst>
                                      </p:cBhvr>
                                      <p:to>
                                        <p:strVal val="visible"/>
                                      </p:to>
                                    </p:set>
                                    <p:anim calcmode="lin" valueType="num">
                                      <p:cBhvr additive="repl">
                                        <p:cTn id="34" dur="500" fill="hold"/>
                                        <p:tgtEl>
                                          <p:spTgt spid="395"/>
                                        </p:tgtEl>
                                        <p:attrNameLst>
                                          <p:attrName>ppt_x</p:attrName>
                                        </p:attrNameLst>
                                      </p:cBhvr>
                                      <p:tavLst>
                                        <p:tav tm="0">
                                          <p:val>
                                            <p:strVal val="#ppt_x"/>
                                          </p:val>
                                        </p:tav>
                                        <p:tav tm="100000">
                                          <p:val>
                                            <p:strVal val="#ppt_x"/>
                                          </p:val>
                                        </p:tav>
                                      </p:tavLst>
                                    </p:anim>
                                    <p:anim calcmode="lin" valueType="num">
                                      <p:cBhvr additive="repl">
                                        <p:cTn id="35" dur="500" fill="hold"/>
                                        <p:tgtEl>
                                          <p:spTgt spid="395"/>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nodeType="clickEffect" fill="hold" presetClass="entr" presetID="2" presetSubtype="4">
                                  <p:stCondLst>
                                    <p:cond delay="0"/>
                                  </p:stCondLst>
                                  <p:childTnLst>
                                    <p:set>
                                      <p:cBhvr>
                                        <p:cTn id="39" dur="1" fill="hold">
                                          <p:stCondLst>
                                            <p:cond delay="0"/>
                                          </p:stCondLst>
                                        </p:cTn>
                                        <p:tgtEl>
                                          <p:spTgt spid="397"/>
                                        </p:tgtEl>
                                        <p:attrNameLst>
                                          <p:attrName>style.visibility</p:attrName>
                                        </p:attrNameLst>
                                      </p:cBhvr>
                                      <p:to>
                                        <p:strVal val="visible"/>
                                      </p:to>
                                    </p:set>
                                    <p:anim calcmode="lin" valueType="num">
                                      <p:cBhvr additive="repl">
                                        <p:cTn id="40" dur="500" fill="hold"/>
                                        <p:tgtEl>
                                          <p:spTgt spid="397"/>
                                        </p:tgtEl>
                                        <p:attrNameLst>
                                          <p:attrName>ppt_x</p:attrName>
                                        </p:attrNameLst>
                                      </p:cBhvr>
                                      <p:tavLst>
                                        <p:tav tm="0">
                                          <p:val>
                                            <p:strVal val="#ppt_x"/>
                                          </p:val>
                                        </p:tav>
                                        <p:tav tm="100000">
                                          <p:val>
                                            <p:strVal val="#ppt_x"/>
                                          </p:val>
                                        </p:tav>
                                      </p:tavLst>
                                    </p:anim>
                                    <p:anim calcmode="lin" valueType="num">
                                      <p:cBhvr additive="repl">
                                        <p:cTn id="41" dur="500" fill="hold"/>
                                        <p:tgtEl>
                                          <p:spTgt spid="397"/>
                                        </p:tgtEl>
                                        <p:attrNameLst>
                                          <p:attrName>ppt_y</p:attrName>
                                        </p:attrNameLst>
                                      </p:cBhvr>
                                      <p:tavLst>
                                        <p:tav tm="0">
                                          <p:val>
                                            <p:strVal val="1+#ppt_h/2"/>
                                          </p:val>
                                        </p:tav>
                                        <p:tav tm="100000">
                                          <p:val>
                                            <p:strVal val="#ppt_y"/>
                                          </p:val>
                                        </p:tav>
                                      </p:tavLst>
                                    </p:anim>
                                  </p:childTnLst>
                                </p:cTn>
                              </p:par>
                              <p:par>
                                <p:cTn id="42" nodeType="withEffect" fill="hold" presetClass="entr" presetID="2" presetSubtype="4">
                                  <p:stCondLst>
                                    <p:cond delay="0"/>
                                  </p:stCondLst>
                                  <p:childTnLst>
                                    <p:set>
                                      <p:cBhvr>
                                        <p:cTn id="43" dur="1" fill="hold">
                                          <p:stCondLst>
                                            <p:cond delay="0"/>
                                          </p:stCondLst>
                                        </p:cTn>
                                        <p:tgtEl>
                                          <p:spTgt spid="396"/>
                                        </p:tgtEl>
                                        <p:attrNameLst>
                                          <p:attrName>style.visibility</p:attrName>
                                        </p:attrNameLst>
                                      </p:cBhvr>
                                      <p:to>
                                        <p:strVal val="visible"/>
                                      </p:to>
                                    </p:set>
                                    <p:anim calcmode="lin" valueType="num">
                                      <p:cBhvr additive="repl">
                                        <p:cTn id="44" dur="500" fill="hold"/>
                                        <p:tgtEl>
                                          <p:spTgt spid="396"/>
                                        </p:tgtEl>
                                        <p:attrNameLst>
                                          <p:attrName>ppt_x</p:attrName>
                                        </p:attrNameLst>
                                      </p:cBhvr>
                                      <p:tavLst>
                                        <p:tav tm="0">
                                          <p:val>
                                            <p:strVal val="#ppt_x"/>
                                          </p:val>
                                        </p:tav>
                                        <p:tav tm="100000">
                                          <p:val>
                                            <p:strVal val="#ppt_x"/>
                                          </p:val>
                                        </p:tav>
                                      </p:tavLst>
                                    </p:anim>
                                    <p:anim calcmode="lin" valueType="num">
                                      <p:cBhvr additive="repl">
                                        <p:cTn id="45" dur="500" fill="hold"/>
                                        <p:tgtEl>
                                          <p:spTgt spid="396"/>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nodeType="clickEffect" fill="hold" presetClass="entr" presetID="2" presetSubtype="4">
                                  <p:stCondLst>
                                    <p:cond delay="0"/>
                                  </p:stCondLst>
                                  <p:childTnLst>
                                    <p:set>
                                      <p:cBhvr>
                                        <p:cTn id="49" dur="1" fill="hold">
                                          <p:stCondLst>
                                            <p:cond delay="0"/>
                                          </p:stCondLst>
                                        </p:cTn>
                                        <p:tgtEl>
                                          <p:spTgt spid="398"/>
                                        </p:tgtEl>
                                        <p:attrNameLst>
                                          <p:attrName>style.visibility</p:attrName>
                                        </p:attrNameLst>
                                      </p:cBhvr>
                                      <p:to>
                                        <p:strVal val="visible"/>
                                      </p:to>
                                    </p:set>
                                    <p:anim calcmode="lin" valueType="num">
                                      <p:cBhvr additive="repl">
                                        <p:cTn id="50" dur="500" fill="hold"/>
                                        <p:tgtEl>
                                          <p:spTgt spid="398"/>
                                        </p:tgtEl>
                                        <p:attrNameLst>
                                          <p:attrName>ppt_x</p:attrName>
                                        </p:attrNameLst>
                                      </p:cBhvr>
                                      <p:tavLst>
                                        <p:tav tm="0">
                                          <p:val>
                                            <p:strVal val="#ppt_x"/>
                                          </p:val>
                                        </p:tav>
                                        <p:tav tm="100000">
                                          <p:val>
                                            <p:strVal val="#ppt_x"/>
                                          </p:val>
                                        </p:tav>
                                      </p:tavLst>
                                    </p:anim>
                                    <p:anim calcmode="lin" valueType="num">
                                      <p:cBhvr additive="repl">
                                        <p:cTn id="51" dur="500" fill="hold"/>
                                        <p:tgtEl>
                                          <p:spTgt spid="398"/>
                                        </p:tgtEl>
                                        <p:attrNameLst>
                                          <p:attrName>ppt_y</p:attrName>
                                        </p:attrNameLst>
                                      </p:cBhvr>
                                      <p:tavLst>
                                        <p:tav tm="0">
                                          <p:val>
                                            <p:strVal val="1+#ppt_h/2"/>
                                          </p:val>
                                        </p:tav>
                                        <p:tav tm="100000">
                                          <p:val>
                                            <p:strVal val="#ppt_y"/>
                                          </p:val>
                                        </p:tav>
                                      </p:tavLst>
                                    </p:anim>
                                  </p:childTnLst>
                                </p:cTn>
                              </p:par>
                              <p:par>
                                <p:cTn id="52" nodeType="withEffect" fill="hold" presetClass="entr" presetID="2" presetSubtype="4">
                                  <p:stCondLst>
                                    <p:cond delay="0"/>
                                  </p:stCondLst>
                                  <p:childTnLst>
                                    <p:set>
                                      <p:cBhvr>
                                        <p:cTn id="53" dur="1" fill="hold">
                                          <p:stCondLst>
                                            <p:cond delay="0"/>
                                          </p:stCondLst>
                                        </p:cTn>
                                        <p:tgtEl>
                                          <p:spTgt spid="399"/>
                                        </p:tgtEl>
                                        <p:attrNameLst>
                                          <p:attrName>style.visibility</p:attrName>
                                        </p:attrNameLst>
                                      </p:cBhvr>
                                      <p:to>
                                        <p:strVal val="visible"/>
                                      </p:to>
                                    </p:set>
                                    <p:anim calcmode="lin" valueType="num">
                                      <p:cBhvr additive="repl">
                                        <p:cTn id="54" dur="500" fill="hold"/>
                                        <p:tgtEl>
                                          <p:spTgt spid="399"/>
                                        </p:tgtEl>
                                        <p:attrNameLst>
                                          <p:attrName>ppt_x</p:attrName>
                                        </p:attrNameLst>
                                      </p:cBhvr>
                                      <p:tavLst>
                                        <p:tav tm="0">
                                          <p:val>
                                            <p:strVal val="#ppt_x"/>
                                          </p:val>
                                        </p:tav>
                                        <p:tav tm="100000">
                                          <p:val>
                                            <p:strVal val="#ppt_x"/>
                                          </p:val>
                                        </p:tav>
                                      </p:tavLst>
                                    </p:anim>
                                    <p:anim calcmode="lin" valueType="num">
                                      <p:cBhvr additive="repl">
                                        <p:cTn id="55" dur="500" fill="hold"/>
                                        <p:tgtEl>
                                          <p:spTgt spid="39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nodeType="clickEffect" fill="hold" presetClass="entr" presetID="12" presetSubtype="4">
                                  <p:stCondLst>
                                    <p:cond delay="0"/>
                                  </p:stCondLst>
                                  <p:childTnLst>
                                    <p:set>
                                      <p:cBhvr>
                                        <p:cTn id="59" dur="1" fill="hold">
                                          <p:stCondLst>
                                            <p:cond delay="0"/>
                                          </p:stCondLst>
                                        </p:cTn>
                                        <p:tgtEl>
                                          <p:spTgt spid="400"/>
                                        </p:tgtEl>
                                        <p:attrNameLst>
                                          <p:attrName>style.visibility</p:attrName>
                                        </p:attrNameLst>
                                      </p:cBhvr>
                                      <p:to>
                                        <p:strVal val="visible"/>
                                      </p:to>
                                    </p:set>
                                    <p:animEffect filter="slide(fromBottom)" transition="in">
                                      <p:cBhvr additive="repl">
                                        <p:cTn id="60" dur="500"/>
                                        <p:tgtEl>
                                          <p:spTgt spid="4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1" name="PlaceHolder 1"/>
          <p:cNvSpPr>
            <a:spLocks noGrp="1"/>
          </p:cNvSpPr>
          <p:nvPr>
            <p:ph type="title"/>
          </p:nvPr>
        </p:nvSpPr>
        <p:spPr>
          <a:xfrm>
            <a:off x="284400" y="284040"/>
            <a:ext cx="9143280" cy="254880"/>
          </a:xfrm>
          <a:prstGeom prst="rect">
            <a:avLst/>
          </a:prstGeom>
          <a:solidFill>
            <a:srgbClr val="ffffff"/>
          </a:solidFill>
          <a:ln w="0">
            <a:noFill/>
          </a:ln>
        </p:spPr>
        <p:txBody>
          <a:bodyPr lIns="0" rIns="0" tIns="0" bIns="0" anchor="t">
            <a:noAutofit/>
          </a:bodyPr>
          <a:p>
            <a:pPr algn="ctr">
              <a:lnSpc>
                <a:spcPct val="100000"/>
              </a:lnSpc>
              <a:buNone/>
            </a:pPr>
            <a:r>
              <a:rPr b="0" lang="en-US" sz="2400" spc="-1" strike="noStrike">
                <a:solidFill>
                  <a:srgbClr val="2c3c43"/>
                </a:solidFill>
                <a:latin typeface="Arial"/>
              </a:rPr>
              <a:t>Safety</a:t>
            </a:r>
            <a:r>
              <a:rPr b="0" lang="en-US" sz="2400" spc="-1" strike="noStrike">
                <a:solidFill>
                  <a:srgbClr val="2c3c43"/>
                </a:solidFill>
                <a:latin typeface="Trebuchet MS"/>
              </a:rPr>
              <a:t> </a:t>
            </a:r>
            <a:r>
              <a:rPr b="0" lang="en-US" sz="2400" spc="-1" strike="noStrike">
                <a:solidFill>
                  <a:srgbClr val="2c3c43"/>
                </a:solidFill>
                <a:latin typeface="Arial"/>
              </a:rPr>
              <a:t>reports from trials / clinical series on special groups</a:t>
            </a:r>
            <a:endParaRPr b="0" lang="it-IT" sz="2400" spc="-1" strike="noStrike">
              <a:latin typeface="Arial"/>
            </a:endParaRPr>
          </a:p>
        </p:txBody>
      </p:sp>
      <p:graphicFrame>
        <p:nvGraphicFramePr>
          <p:cNvPr id="402" name="4 Marcador de contenido"/>
          <p:cNvGraphicFramePr/>
          <p:nvPr/>
        </p:nvGraphicFramePr>
        <p:xfrm>
          <a:off x="612720" y="1172160"/>
          <a:ext cx="8322840" cy="4556880"/>
        </p:xfrm>
        <a:graphic>
          <a:graphicData uri="http://schemas.openxmlformats.org/drawingml/2006/table">
            <a:tbl>
              <a:tblPr/>
              <a:tblGrid>
                <a:gridCol w="4161600"/>
                <a:gridCol w="4161600"/>
              </a:tblGrid>
              <a:tr h="350280">
                <a:tc>
                  <a:txBody>
                    <a:bodyPr lIns="81000" rIns="81000" anchor="t">
                      <a:noAutofit/>
                    </a:bodyPr>
                    <a:p>
                      <a:pPr algn="ctr">
                        <a:lnSpc>
                          <a:spcPct val="100000"/>
                        </a:lnSpc>
                        <a:buNone/>
                      </a:pPr>
                      <a:r>
                        <a:rPr b="0" lang="en-US" sz="1600" spc="-1" strike="noStrike">
                          <a:solidFill>
                            <a:srgbClr val="002060"/>
                          </a:solidFill>
                          <a:latin typeface="Trebuchet MS"/>
                        </a:rPr>
                        <a:t>Special groups </a:t>
                      </a:r>
                      <a:endParaRPr b="0" lang="it-IT" sz="1600" spc="-1" strike="noStrike">
                        <a:latin typeface="Arial"/>
                      </a:endParaRPr>
                    </a:p>
                  </a:txBody>
                  <a:tcPr anchor="t" marL="81000" marR="81000">
                    <a:lnL w="12240">
                      <a:solidFill>
                        <a:srgbClr val="ffffff"/>
                      </a:solidFill>
                    </a:lnL>
                    <a:lnR w="12240">
                      <a:solidFill>
                        <a:srgbClr val="ffffff"/>
                      </a:solidFill>
                    </a:lnR>
                    <a:lnT w="12240">
                      <a:solidFill>
                        <a:srgbClr val="ffffff"/>
                      </a:solidFill>
                    </a:lnT>
                    <a:lnB w="12240">
                      <a:solidFill>
                        <a:srgbClr val="ffffff"/>
                      </a:solidFill>
                    </a:lnB>
                    <a:solidFill>
                      <a:srgbClr val="e6b91e"/>
                    </a:solidFill>
                  </a:tcPr>
                </a:tc>
                <a:tc>
                  <a:txBody>
                    <a:bodyPr lIns="81000" rIns="81000" anchor="t">
                      <a:noAutofit/>
                    </a:bodyPr>
                    <a:p>
                      <a:pPr algn="ctr">
                        <a:lnSpc>
                          <a:spcPct val="100000"/>
                        </a:lnSpc>
                        <a:buNone/>
                      </a:pPr>
                      <a:r>
                        <a:rPr b="0" lang="en-US" sz="1600" spc="-1" strike="noStrike">
                          <a:solidFill>
                            <a:srgbClr val="002060"/>
                          </a:solidFill>
                          <a:latin typeface="Trebuchet MS"/>
                        </a:rPr>
                        <a:t>results</a:t>
                      </a:r>
                      <a:endParaRPr b="0" lang="it-IT" sz="1600" spc="-1" strike="noStrike">
                        <a:latin typeface="Arial"/>
                      </a:endParaRPr>
                    </a:p>
                  </a:txBody>
                  <a:tcPr anchor="t" marL="81000" marR="81000">
                    <a:lnL w="12240">
                      <a:solidFill>
                        <a:srgbClr val="ffffff"/>
                      </a:solidFill>
                    </a:lnL>
                    <a:lnR w="12240">
                      <a:solidFill>
                        <a:srgbClr val="ffffff"/>
                      </a:solidFill>
                    </a:lnR>
                    <a:lnT w="12240">
                      <a:solidFill>
                        <a:srgbClr val="ffffff"/>
                      </a:solidFill>
                    </a:lnT>
                    <a:lnB w="12240">
                      <a:solidFill>
                        <a:srgbClr val="ffffff"/>
                      </a:solidFill>
                    </a:lnB>
                    <a:solidFill>
                      <a:srgbClr val="e6b91e"/>
                    </a:solidFill>
                  </a:tcPr>
                </a:tc>
              </a:tr>
              <a:tr h="350280">
                <a:tc>
                  <a:txBody>
                    <a:bodyPr lIns="81000" rIns="81000" anchor="t">
                      <a:noAutofit/>
                    </a:bodyPr>
                    <a:p>
                      <a:pPr>
                        <a:lnSpc>
                          <a:spcPct val="100000"/>
                        </a:lnSpc>
                        <a:buNone/>
                      </a:pPr>
                      <a:r>
                        <a:rPr b="0" lang="en-US" sz="1600" spc="-1" strike="noStrike">
                          <a:solidFill>
                            <a:srgbClr val="000000"/>
                          </a:solidFill>
                          <a:latin typeface="Trebuchet MS"/>
                        </a:rPr>
                        <a:t>Pregnant women</a:t>
                      </a:r>
                      <a:endParaRPr b="0" lang="it-IT" sz="1600" spc="-1" strike="noStrike">
                        <a:latin typeface="Arial"/>
                      </a:endParaRPr>
                    </a:p>
                  </a:txBody>
                  <a:tcPr anchor="t" marL="81000" marR="81000">
                    <a:lnL w="12240">
                      <a:solidFill>
                        <a:srgbClr val="ffffff"/>
                      </a:solidFill>
                    </a:lnL>
                    <a:lnR w="12240">
                      <a:solidFill>
                        <a:srgbClr val="ffffff"/>
                      </a:solidFill>
                    </a:lnR>
                    <a:lnT w="12240">
                      <a:solidFill>
                        <a:srgbClr val="ffffff"/>
                      </a:solidFill>
                    </a:lnT>
                    <a:lnB w="12240">
                      <a:solidFill>
                        <a:srgbClr val="ffffff"/>
                      </a:solidFill>
                    </a:lnB>
                    <a:solidFill>
                      <a:srgbClr val="f5e6cc"/>
                    </a:solidFill>
                  </a:tcPr>
                </a:tc>
                <a:tc rowSpan="12">
                  <a:txBody>
                    <a:bodyPr lIns="81000" rIns="81000" anchor="t">
                      <a:noAutofit/>
                    </a:bodyPr>
                    <a:p>
                      <a:pPr>
                        <a:lnSpc>
                          <a:spcPct val="100000"/>
                        </a:lnSpc>
                        <a:buNone/>
                      </a:pPr>
                      <a:endParaRPr b="0" lang="it-IT" sz="1600" spc="-1" strike="noStrike">
                        <a:latin typeface="Arial"/>
                      </a:endParaRPr>
                    </a:p>
                    <a:p>
                      <a:pPr>
                        <a:lnSpc>
                          <a:spcPct val="100000"/>
                        </a:lnSpc>
                        <a:buNone/>
                      </a:pPr>
                      <a:endParaRPr b="0" lang="it-IT" sz="1600" spc="-1" strike="noStrike">
                        <a:latin typeface="Arial"/>
                      </a:endParaRPr>
                    </a:p>
                    <a:p>
                      <a:pPr>
                        <a:lnSpc>
                          <a:spcPct val="100000"/>
                        </a:lnSpc>
                        <a:buNone/>
                      </a:pPr>
                      <a:endParaRPr b="0" lang="it-IT" sz="1600" spc="-1" strike="noStrike">
                        <a:latin typeface="Arial"/>
                      </a:endParaRPr>
                    </a:p>
                    <a:p>
                      <a:pPr algn="ctr">
                        <a:lnSpc>
                          <a:spcPct val="100000"/>
                        </a:lnSpc>
                        <a:buNone/>
                      </a:pPr>
                      <a:endParaRPr b="0" lang="it-IT" sz="1600" spc="-1" strike="noStrike">
                        <a:latin typeface="Arial"/>
                      </a:endParaRPr>
                    </a:p>
                    <a:p>
                      <a:pPr algn="ctr">
                        <a:lnSpc>
                          <a:spcPct val="100000"/>
                        </a:lnSpc>
                        <a:buNone/>
                      </a:pPr>
                      <a:endParaRPr b="0" lang="it-IT" sz="1600" spc="-1" strike="noStrike">
                        <a:latin typeface="Arial"/>
                      </a:endParaRPr>
                    </a:p>
                    <a:p>
                      <a:pPr algn="ctr">
                        <a:lnSpc>
                          <a:spcPct val="100000"/>
                        </a:lnSpc>
                        <a:buNone/>
                      </a:pPr>
                      <a:r>
                        <a:rPr b="1" i="1" lang="en-US" sz="2100" spc="-1" strike="noStrike">
                          <a:solidFill>
                            <a:srgbClr val="000000"/>
                          </a:solidFill>
                          <a:latin typeface="Trebuchet MS"/>
                        </a:rPr>
                        <a:t>No differences </a:t>
                      </a:r>
                      <a:endParaRPr b="0" lang="it-IT" sz="2100" spc="-1" strike="noStrike">
                        <a:latin typeface="Arial"/>
                      </a:endParaRPr>
                    </a:p>
                    <a:p>
                      <a:pPr algn="ctr">
                        <a:lnSpc>
                          <a:spcPct val="100000"/>
                        </a:lnSpc>
                        <a:buNone/>
                      </a:pPr>
                      <a:r>
                        <a:rPr b="0" i="1" lang="en-US" sz="2100" spc="-1" strike="noStrike">
                          <a:solidFill>
                            <a:srgbClr val="000000"/>
                          </a:solidFill>
                          <a:latin typeface="Trebuchet MS"/>
                        </a:rPr>
                        <a:t>in frequency or severity </a:t>
                      </a:r>
                      <a:endParaRPr b="0" lang="it-IT" sz="2100" spc="-1" strike="noStrike">
                        <a:latin typeface="Arial"/>
                      </a:endParaRPr>
                    </a:p>
                    <a:p>
                      <a:pPr algn="ctr">
                        <a:lnSpc>
                          <a:spcPct val="100000"/>
                        </a:lnSpc>
                        <a:buNone/>
                      </a:pPr>
                      <a:r>
                        <a:rPr b="0" i="1" lang="en-US" sz="2100" spc="-1" strike="noStrike">
                          <a:solidFill>
                            <a:srgbClr val="000000"/>
                          </a:solidFill>
                          <a:latin typeface="Trebuchet MS"/>
                        </a:rPr>
                        <a:t>of side effects between </a:t>
                      </a:r>
                      <a:endParaRPr b="0" lang="it-IT" sz="2100" spc="-1" strike="noStrike">
                        <a:latin typeface="Arial"/>
                      </a:endParaRPr>
                    </a:p>
                    <a:p>
                      <a:pPr algn="ctr">
                        <a:lnSpc>
                          <a:spcPct val="100000"/>
                        </a:lnSpc>
                        <a:buNone/>
                      </a:pPr>
                      <a:r>
                        <a:rPr b="0" i="1" lang="en-US" sz="2100" spc="-1" strike="noStrike">
                          <a:solidFill>
                            <a:srgbClr val="000000"/>
                          </a:solidFill>
                          <a:latin typeface="Trebuchet MS"/>
                        </a:rPr>
                        <a:t>the vaccinated and the controls </a:t>
                      </a:r>
                      <a:endParaRPr b="0" lang="it-IT" sz="2100" spc="-1" strike="noStrike">
                        <a:latin typeface="Arial"/>
                      </a:endParaRPr>
                    </a:p>
                    <a:p>
                      <a:pPr algn="ctr">
                        <a:lnSpc>
                          <a:spcPct val="100000"/>
                        </a:lnSpc>
                        <a:buNone/>
                      </a:pPr>
                      <a:endParaRPr b="0" lang="it-IT" sz="2100" spc="-1" strike="noStrike">
                        <a:latin typeface="Arial"/>
                      </a:endParaRPr>
                    </a:p>
                    <a:p>
                      <a:pPr algn="ctr">
                        <a:lnSpc>
                          <a:spcPct val="100000"/>
                        </a:lnSpc>
                        <a:buNone/>
                      </a:pPr>
                      <a:r>
                        <a:rPr b="1" i="1" lang="en-US" sz="2100" spc="-1" strike="noStrike">
                          <a:solidFill>
                            <a:srgbClr val="000000"/>
                          </a:solidFill>
                          <a:latin typeface="Trebuchet MS"/>
                        </a:rPr>
                        <a:t>in all continents</a:t>
                      </a:r>
                      <a:endParaRPr b="0" lang="it-IT" sz="2100" spc="-1" strike="noStrike">
                        <a:latin typeface="Arial"/>
                      </a:endParaRPr>
                    </a:p>
                  </a:txBody>
                  <a:tcPr anchor="t" marL="81000" marR="81000">
                    <a:lnL w="12240">
                      <a:solidFill>
                        <a:srgbClr val="ffffff"/>
                      </a:solidFill>
                    </a:lnL>
                    <a:lnR w="12240">
                      <a:solidFill>
                        <a:srgbClr val="ffffff"/>
                      </a:solidFill>
                    </a:lnR>
                    <a:lnT w="12240">
                      <a:solidFill>
                        <a:srgbClr val="ffffff"/>
                      </a:solidFill>
                    </a:lnT>
                    <a:lnB w="12240">
                      <a:solidFill>
                        <a:srgbClr val="ffffff"/>
                      </a:solidFill>
                    </a:lnB>
                    <a:solidFill>
                      <a:srgbClr val="f5e6cc"/>
                    </a:solidFill>
                  </a:tcPr>
                </a:tc>
              </a:tr>
              <a:tr h="350280">
                <a:tc>
                  <a:txBody>
                    <a:bodyPr lIns="81000" rIns="81000" anchor="t">
                      <a:noAutofit/>
                    </a:bodyPr>
                    <a:p>
                      <a:pPr>
                        <a:lnSpc>
                          <a:spcPct val="100000"/>
                        </a:lnSpc>
                        <a:buNone/>
                      </a:pPr>
                      <a:r>
                        <a:rPr b="0" lang="en-US" sz="1600" spc="-1" strike="noStrike">
                          <a:solidFill>
                            <a:srgbClr val="000000"/>
                          </a:solidFill>
                          <a:latin typeface="Trebuchet MS"/>
                        </a:rPr>
                        <a:t>Lactating women</a:t>
                      </a:r>
                      <a:endParaRPr b="0" lang="it-IT" sz="1600" spc="-1" strike="noStrike">
                        <a:latin typeface="Arial"/>
                      </a:endParaRPr>
                    </a:p>
                  </a:txBody>
                  <a:tcPr anchor="t" marL="81000" marR="81000">
                    <a:lnL w="12240">
                      <a:solidFill>
                        <a:srgbClr val="ffffff"/>
                      </a:solidFill>
                    </a:lnL>
                    <a:lnR w="12240">
                      <a:solidFill>
                        <a:srgbClr val="ffffff"/>
                      </a:solidFill>
                    </a:lnR>
                    <a:lnT w="12240">
                      <a:solidFill>
                        <a:srgbClr val="ffffff"/>
                      </a:solidFill>
                    </a:lnT>
                    <a:lnB w="12240">
                      <a:solidFill>
                        <a:srgbClr val="ffffff"/>
                      </a:solidFill>
                    </a:lnB>
                    <a:solidFill>
                      <a:srgbClr val="faf3e7"/>
                    </a:solidFill>
                  </a:tcPr>
                </a:tc>
                <a:tc vMerge="1">
                  <a:tcPr anchor="t" marL="90000" marR="90000">
                    <a:lnL>
                      <a:noFill/>
                    </a:lnL>
                    <a:lnR>
                      <a:noFill/>
                    </a:lnR>
                    <a:lnT>
                      <a:noFill/>
                    </a:lnT>
                    <a:lnB>
                      <a:noFill/>
                    </a:lnB>
                    <a:solidFill>
                      <a:srgbClr val="729fcf"/>
                    </a:solidFill>
                  </a:tcPr>
                </a:tc>
              </a:tr>
              <a:tr h="350280">
                <a:tc>
                  <a:tcPr anchor="t" marL="81000" marR="81000">
                    <a:lnL w="12240">
                      <a:solidFill>
                        <a:srgbClr val="ffffff"/>
                      </a:solidFill>
                    </a:lnL>
                    <a:lnR w="12240">
                      <a:solidFill>
                        <a:srgbClr val="ffffff"/>
                      </a:solidFill>
                    </a:lnR>
                    <a:lnT w="12240">
                      <a:solidFill>
                        <a:srgbClr val="ffffff"/>
                      </a:solidFill>
                    </a:lnT>
                    <a:lnB w="12240">
                      <a:solidFill>
                        <a:srgbClr val="ffffff"/>
                      </a:solidFill>
                    </a:lnB>
                    <a:solidFill>
                      <a:srgbClr val="f5e6cc"/>
                    </a:solidFill>
                  </a:tcPr>
                </a:tc>
                <a:tc vMerge="1">
                  <a:tcPr anchor="t" marL="90000" marR="90000">
                    <a:lnL>
                      <a:noFill/>
                    </a:lnL>
                    <a:lnR>
                      <a:noFill/>
                    </a:lnR>
                    <a:lnT>
                      <a:noFill/>
                    </a:lnT>
                    <a:lnB>
                      <a:noFill/>
                    </a:lnB>
                    <a:solidFill>
                      <a:srgbClr val="729fcf"/>
                    </a:solidFill>
                  </a:tcPr>
                </a:tc>
              </a:tr>
              <a:tr h="350280">
                <a:tc>
                  <a:txBody>
                    <a:bodyPr lIns="81000" rIns="81000" anchor="t">
                      <a:noAutofit/>
                    </a:bodyPr>
                    <a:p>
                      <a:pPr>
                        <a:lnSpc>
                          <a:spcPct val="100000"/>
                        </a:lnSpc>
                        <a:buNone/>
                      </a:pPr>
                      <a:r>
                        <a:rPr b="0" lang="en-US" sz="1600" spc="-1" strike="noStrike">
                          <a:solidFill>
                            <a:srgbClr val="000000"/>
                          </a:solidFill>
                          <a:latin typeface="Trebuchet MS"/>
                        </a:rPr>
                        <a:t>Immunosuppressed / transplants</a:t>
                      </a:r>
                      <a:endParaRPr b="0" lang="it-IT" sz="1600" spc="-1" strike="noStrike">
                        <a:latin typeface="Arial"/>
                      </a:endParaRPr>
                    </a:p>
                  </a:txBody>
                  <a:tcPr anchor="t" marL="81000" marR="81000">
                    <a:lnL w="12240">
                      <a:solidFill>
                        <a:srgbClr val="ffffff"/>
                      </a:solidFill>
                    </a:lnL>
                    <a:lnR w="12240">
                      <a:solidFill>
                        <a:srgbClr val="ffffff"/>
                      </a:solidFill>
                    </a:lnR>
                    <a:lnT w="12240">
                      <a:solidFill>
                        <a:srgbClr val="ffffff"/>
                      </a:solidFill>
                    </a:lnT>
                    <a:lnB w="12240">
                      <a:solidFill>
                        <a:srgbClr val="ffffff"/>
                      </a:solidFill>
                    </a:lnB>
                    <a:solidFill>
                      <a:srgbClr val="faf3e7"/>
                    </a:solidFill>
                  </a:tcPr>
                </a:tc>
                <a:tc vMerge="1">
                  <a:tcPr anchor="t" marL="90000" marR="90000">
                    <a:lnL>
                      <a:noFill/>
                    </a:lnL>
                    <a:lnR>
                      <a:noFill/>
                    </a:lnR>
                    <a:lnT>
                      <a:noFill/>
                    </a:lnT>
                    <a:lnB>
                      <a:noFill/>
                    </a:lnB>
                    <a:solidFill>
                      <a:srgbClr val="729fcf"/>
                    </a:solidFill>
                  </a:tcPr>
                </a:tc>
              </a:tr>
              <a:tr h="350280">
                <a:tc>
                  <a:txBody>
                    <a:bodyPr lIns="81000" rIns="81000" anchor="t">
                      <a:noAutofit/>
                    </a:bodyPr>
                    <a:p>
                      <a:pPr>
                        <a:lnSpc>
                          <a:spcPct val="100000"/>
                        </a:lnSpc>
                        <a:buNone/>
                      </a:pPr>
                      <a:r>
                        <a:rPr b="0" lang="en-US" sz="1600" spc="-1" strike="noStrike">
                          <a:solidFill>
                            <a:srgbClr val="000000"/>
                          </a:solidFill>
                          <a:latin typeface="Trebuchet MS"/>
                        </a:rPr>
                        <a:t>Autoimmune diseases</a:t>
                      </a:r>
                      <a:endParaRPr b="0" lang="it-IT" sz="1600" spc="-1" strike="noStrike">
                        <a:latin typeface="Arial"/>
                      </a:endParaRPr>
                    </a:p>
                  </a:txBody>
                  <a:tcPr anchor="t" marL="81000" marR="81000">
                    <a:lnL w="12240">
                      <a:solidFill>
                        <a:srgbClr val="ffffff"/>
                      </a:solidFill>
                    </a:lnL>
                    <a:lnR w="12240">
                      <a:solidFill>
                        <a:srgbClr val="ffffff"/>
                      </a:solidFill>
                    </a:lnR>
                    <a:lnT w="12240">
                      <a:solidFill>
                        <a:srgbClr val="ffffff"/>
                      </a:solidFill>
                    </a:lnT>
                    <a:lnB w="12240">
                      <a:solidFill>
                        <a:srgbClr val="ffffff"/>
                      </a:solidFill>
                    </a:lnB>
                    <a:solidFill>
                      <a:srgbClr val="f5e6cc"/>
                    </a:solidFill>
                  </a:tcPr>
                </a:tc>
                <a:tc vMerge="1">
                  <a:tcPr anchor="t" marL="90000" marR="90000">
                    <a:lnL>
                      <a:noFill/>
                    </a:lnL>
                    <a:lnR>
                      <a:noFill/>
                    </a:lnR>
                    <a:lnT>
                      <a:noFill/>
                    </a:lnT>
                    <a:lnB>
                      <a:noFill/>
                    </a:lnB>
                    <a:solidFill>
                      <a:srgbClr val="729fcf"/>
                    </a:solidFill>
                  </a:tcPr>
                </a:tc>
              </a:tr>
              <a:tr h="350280">
                <a:tc>
                  <a:txBody>
                    <a:bodyPr lIns="81000" rIns="81000" anchor="t">
                      <a:noAutofit/>
                    </a:bodyPr>
                    <a:p>
                      <a:pPr>
                        <a:lnSpc>
                          <a:spcPct val="100000"/>
                        </a:lnSpc>
                        <a:buNone/>
                        <a:tabLst>
                          <a:tab algn="l" pos="0"/>
                        </a:tabLst>
                      </a:pPr>
                      <a:r>
                        <a:rPr b="0" lang="en-US" sz="1600" spc="-1" strike="noStrike">
                          <a:solidFill>
                            <a:srgbClr val="000000"/>
                          </a:solidFill>
                          <a:latin typeface="Trebuchet MS"/>
                        </a:rPr>
                        <a:t>HIV positive</a:t>
                      </a:r>
                      <a:endParaRPr b="0" lang="it-IT" sz="1600" spc="-1" strike="noStrike">
                        <a:latin typeface="Arial"/>
                      </a:endParaRPr>
                    </a:p>
                  </a:txBody>
                  <a:tcPr anchor="t" marL="81000" marR="81000">
                    <a:lnL w="12240">
                      <a:solidFill>
                        <a:srgbClr val="ffffff"/>
                      </a:solidFill>
                    </a:lnL>
                    <a:lnR w="12240">
                      <a:solidFill>
                        <a:srgbClr val="ffffff"/>
                      </a:solidFill>
                    </a:lnR>
                    <a:lnT w="12240">
                      <a:solidFill>
                        <a:srgbClr val="ffffff"/>
                      </a:solidFill>
                    </a:lnT>
                    <a:lnB w="12240">
                      <a:solidFill>
                        <a:srgbClr val="ffffff"/>
                      </a:solidFill>
                    </a:lnB>
                    <a:solidFill>
                      <a:srgbClr val="faf3e7"/>
                    </a:solidFill>
                  </a:tcPr>
                </a:tc>
                <a:tc vMerge="1">
                  <a:tcPr anchor="t" marL="90000" marR="90000">
                    <a:lnL>
                      <a:noFill/>
                    </a:lnL>
                    <a:lnR>
                      <a:noFill/>
                    </a:lnR>
                    <a:lnT>
                      <a:noFill/>
                    </a:lnT>
                    <a:lnB>
                      <a:noFill/>
                    </a:lnB>
                    <a:solidFill>
                      <a:srgbClr val="729fcf"/>
                    </a:solidFill>
                  </a:tcPr>
                </a:tc>
              </a:tr>
              <a:tr h="350280">
                <a:tc>
                  <a:tcPr anchor="t" marL="81000" marR="81000">
                    <a:lnL w="12240">
                      <a:solidFill>
                        <a:srgbClr val="ffffff"/>
                      </a:solidFill>
                    </a:lnL>
                    <a:lnR w="12240">
                      <a:solidFill>
                        <a:srgbClr val="ffffff"/>
                      </a:solidFill>
                    </a:lnR>
                    <a:lnT w="12240">
                      <a:solidFill>
                        <a:srgbClr val="ffffff"/>
                      </a:solidFill>
                    </a:lnT>
                    <a:lnB w="12240">
                      <a:solidFill>
                        <a:srgbClr val="ffffff"/>
                      </a:solidFill>
                    </a:lnB>
                    <a:solidFill>
                      <a:srgbClr val="f5e6cc"/>
                    </a:solidFill>
                  </a:tcPr>
                </a:tc>
                <a:tc vMerge="1">
                  <a:tcPr anchor="t" marL="90000" marR="90000">
                    <a:lnL>
                      <a:noFill/>
                    </a:lnL>
                    <a:lnR>
                      <a:noFill/>
                    </a:lnR>
                    <a:lnT>
                      <a:noFill/>
                    </a:lnT>
                    <a:lnB>
                      <a:noFill/>
                    </a:lnB>
                    <a:solidFill>
                      <a:srgbClr val="729fcf"/>
                    </a:solidFill>
                  </a:tcPr>
                </a:tc>
              </a:tr>
              <a:tr h="350280">
                <a:tc>
                  <a:txBody>
                    <a:bodyPr lIns="81000" rIns="81000" anchor="t">
                      <a:noAutofit/>
                    </a:bodyPr>
                    <a:p>
                      <a:pPr>
                        <a:lnSpc>
                          <a:spcPct val="100000"/>
                        </a:lnSpc>
                        <a:buNone/>
                      </a:pPr>
                      <a:r>
                        <a:rPr b="0" lang="en-US" sz="1600" spc="-1" strike="noStrike">
                          <a:solidFill>
                            <a:srgbClr val="000000"/>
                          </a:solidFill>
                          <a:latin typeface="Trebuchet MS"/>
                        </a:rPr>
                        <a:t>HPV positive</a:t>
                      </a:r>
                      <a:endParaRPr b="0" lang="it-IT" sz="1600" spc="-1" strike="noStrike">
                        <a:latin typeface="Arial"/>
                      </a:endParaRPr>
                    </a:p>
                  </a:txBody>
                  <a:tcPr anchor="t" marL="81000" marR="81000">
                    <a:lnL w="12240">
                      <a:solidFill>
                        <a:srgbClr val="ffffff"/>
                      </a:solidFill>
                    </a:lnL>
                    <a:lnR w="12240">
                      <a:solidFill>
                        <a:srgbClr val="ffffff"/>
                      </a:solidFill>
                    </a:lnR>
                    <a:lnT w="12240">
                      <a:solidFill>
                        <a:srgbClr val="ffffff"/>
                      </a:solidFill>
                    </a:lnT>
                    <a:lnB w="12240">
                      <a:solidFill>
                        <a:srgbClr val="ffffff"/>
                      </a:solidFill>
                    </a:lnB>
                    <a:solidFill>
                      <a:srgbClr val="faf3e7"/>
                    </a:solidFill>
                  </a:tcPr>
                </a:tc>
                <a:tc vMerge="1">
                  <a:tcPr anchor="t" marL="90000" marR="90000">
                    <a:lnL>
                      <a:noFill/>
                    </a:lnL>
                    <a:lnR>
                      <a:noFill/>
                    </a:lnR>
                    <a:lnT>
                      <a:noFill/>
                    </a:lnT>
                    <a:lnB>
                      <a:noFill/>
                    </a:lnB>
                    <a:solidFill>
                      <a:srgbClr val="729fcf"/>
                    </a:solidFill>
                  </a:tcPr>
                </a:tc>
              </a:tr>
              <a:tr h="350280">
                <a:tc>
                  <a:txBody>
                    <a:bodyPr lIns="81000" rIns="81000" anchor="t">
                      <a:noAutofit/>
                    </a:bodyPr>
                    <a:p>
                      <a:pPr>
                        <a:lnSpc>
                          <a:spcPct val="100000"/>
                        </a:lnSpc>
                        <a:buNone/>
                      </a:pPr>
                      <a:r>
                        <a:rPr b="0" lang="en-US" sz="1600" spc="-1" strike="noStrike">
                          <a:solidFill>
                            <a:srgbClr val="000000"/>
                          </a:solidFill>
                          <a:latin typeface="Trebuchet MS"/>
                        </a:rPr>
                        <a:t>CIN2+ cases; RRP cases</a:t>
                      </a:r>
                      <a:endParaRPr b="0" lang="it-IT" sz="1600" spc="-1" strike="noStrike">
                        <a:latin typeface="Arial"/>
                      </a:endParaRPr>
                    </a:p>
                  </a:txBody>
                  <a:tcPr anchor="t" marL="81000" marR="81000">
                    <a:lnL w="12240">
                      <a:solidFill>
                        <a:srgbClr val="ffffff"/>
                      </a:solidFill>
                    </a:lnL>
                    <a:lnR w="12240">
                      <a:solidFill>
                        <a:srgbClr val="ffffff"/>
                      </a:solidFill>
                    </a:lnR>
                    <a:lnT w="12240">
                      <a:solidFill>
                        <a:srgbClr val="ffffff"/>
                      </a:solidFill>
                    </a:lnT>
                    <a:lnB w="12240">
                      <a:solidFill>
                        <a:srgbClr val="ffffff"/>
                      </a:solidFill>
                    </a:lnB>
                    <a:solidFill>
                      <a:srgbClr val="f5e6cc"/>
                    </a:solidFill>
                  </a:tcPr>
                </a:tc>
                <a:tc vMerge="1">
                  <a:tcPr anchor="t" marL="90000" marR="90000">
                    <a:lnL>
                      <a:noFill/>
                    </a:lnL>
                    <a:lnR>
                      <a:noFill/>
                    </a:lnR>
                    <a:lnT>
                      <a:noFill/>
                    </a:lnT>
                    <a:lnB>
                      <a:noFill/>
                    </a:lnB>
                    <a:solidFill>
                      <a:srgbClr val="729fcf"/>
                    </a:solidFill>
                  </a:tcPr>
                </a:tc>
              </a:tr>
              <a:tr h="350280">
                <a:tc>
                  <a:tcPr anchor="t" marL="81000" marR="81000">
                    <a:lnL w="12240">
                      <a:solidFill>
                        <a:srgbClr val="ffffff"/>
                      </a:solidFill>
                    </a:lnL>
                    <a:lnR w="12240">
                      <a:solidFill>
                        <a:srgbClr val="ffffff"/>
                      </a:solidFill>
                    </a:lnR>
                    <a:lnT w="12240">
                      <a:solidFill>
                        <a:srgbClr val="ffffff"/>
                      </a:solidFill>
                    </a:lnT>
                    <a:lnB w="12240">
                      <a:solidFill>
                        <a:srgbClr val="ffffff"/>
                      </a:solidFill>
                    </a:lnB>
                    <a:solidFill>
                      <a:srgbClr val="faf3e7"/>
                    </a:solidFill>
                  </a:tcPr>
                </a:tc>
                <a:tc vMerge="1">
                  <a:tcPr anchor="t" marL="90000" marR="90000">
                    <a:lnL>
                      <a:noFill/>
                    </a:lnL>
                    <a:lnR>
                      <a:noFill/>
                    </a:lnR>
                    <a:lnT>
                      <a:noFill/>
                    </a:lnT>
                    <a:lnB>
                      <a:noFill/>
                    </a:lnB>
                    <a:solidFill>
                      <a:srgbClr val="729fcf"/>
                    </a:solidFill>
                  </a:tcPr>
                </a:tc>
              </a:tr>
              <a:tr h="350280">
                <a:tc>
                  <a:txBody>
                    <a:bodyPr lIns="81000" rIns="81000" anchor="t">
                      <a:noAutofit/>
                    </a:bodyPr>
                    <a:p>
                      <a:pPr>
                        <a:lnSpc>
                          <a:spcPct val="100000"/>
                        </a:lnSpc>
                        <a:buNone/>
                      </a:pPr>
                      <a:r>
                        <a:rPr b="0" lang="en-US" sz="1600" spc="-1" strike="noStrike">
                          <a:solidFill>
                            <a:srgbClr val="000000"/>
                          </a:solidFill>
                          <a:latin typeface="Trebuchet MS"/>
                        </a:rPr>
                        <a:t>Males; age groups</a:t>
                      </a:r>
                      <a:endParaRPr b="0" lang="it-IT" sz="1600" spc="-1" strike="noStrike">
                        <a:latin typeface="Arial"/>
                      </a:endParaRPr>
                    </a:p>
                  </a:txBody>
                  <a:tcPr anchor="t" marL="81000" marR="81000">
                    <a:lnL w="12240">
                      <a:solidFill>
                        <a:srgbClr val="ffffff"/>
                      </a:solidFill>
                    </a:lnL>
                    <a:lnR w="12240">
                      <a:solidFill>
                        <a:srgbClr val="ffffff"/>
                      </a:solidFill>
                    </a:lnR>
                    <a:lnT w="12240">
                      <a:solidFill>
                        <a:srgbClr val="ffffff"/>
                      </a:solidFill>
                    </a:lnT>
                    <a:lnB w="12240">
                      <a:solidFill>
                        <a:srgbClr val="ffffff"/>
                      </a:solidFill>
                    </a:lnB>
                    <a:solidFill>
                      <a:srgbClr val="f5e6cc"/>
                    </a:solidFill>
                  </a:tcPr>
                </a:tc>
                <a:tc vMerge="1">
                  <a:tcPr anchor="t" marL="90000" marR="90000">
                    <a:lnL>
                      <a:noFill/>
                    </a:lnL>
                    <a:lnR>
                      <a:noFill/>
                    </a:lnR>
                    <a:lnT>
                      <a:noFill/>
                    </a:lnT>
                    <a:lnB>
                      <a:noFill/>
                    </a:lnB>
                    <a:solidFill>
                      <a:srgbClr val="729fcf"/>
                    </a:solidFill>
                  </a:tcPr>
                </a:tc>
              </a:tr>
              <a:tr h="353880">
                <a:tc>
                  <a:txBody>
                    <a:bodyPr lIns="81000" rIns="81000" anchor="t">
                      <a:noAutofit/>
                    </a:bodyPr>
                    <a:p>
                      <a:pPr>
                        <a:lnSpc>
                          <a:spcPct val="100000"/>
                        </a:lnSpc>
                        <a:buNone/>
                      </a:pPr>
                      <a:r>
                        <a:rPr b="0" lang="en-US" sz="1600" spc="-1" strike="noStrike">
                          <a:solidFill>
                            <a:srgbClr val="000000"/>
                          </a:solidFill>
                          <a:latin typeface="Trebuchet MS"/>
                        </a:rPr>
                        <a:t>Co-administration with other vaccines</a:t>
                      </a:r>
                      <a:endParaRPr b="0" lang="it-IT" sz="1600" spc="-1" strike="noStrike">
                        <a:latin typeface="Arial"/>
                      </a:endParaRPr>
                    </a:p>
                  </a:txBody>
                  <a:tcPr anchor="t" marL="81000" marR="81000">
                    <a:lnL w="12240">
                      <a:solidFill>
                        <a:srgbClr val="ffffff"/>
                      </a:solidFill>
                    </a:lnL>
                    <a:lnR w="12240">
                      <a:solidFill>
                        <a:srgbClr val="ffffff"/>
                      </a:solidFill>
                    </a:lnR>
                    <a:lnT w="12240">
                      <a:solidFill>
                        <a:srgbClr val="ffffff"/>
                      </a:solidFill>
                    </a:lnT>
                    <a:lnB w="12240">
                      <a:solidFill>
                        <a:srgbClr val="ffffff"/>
                      </a:solidFill>
                    </a:lnB>
                    <a:solidFill>
                      <a:srgbClr val="faf3e7"/>
                    </a:solidFill>
                  </a:tcPr>
                </a:tc>
                <a:tc vMerge="1">
                  <a:tcPr anchor="t" marL="90000" marR="90000">
                    <a:lnL>
                      <a:noFill/>
                    </a:lnL>
                    <a:lnR>
                      <a:noFill/>
                    </a:lnR>
                    <a:lnT>
                      <a:noFill/>
                    </a:lnT>
                    <a:lnB>
                      <a:noFill/>
                    </a:lnB>
                    <a:solidFill>
                      <a:srgbClr val="729fcf"/>
                    </a:solidFill>
                  </a:tcPr>
                </a:tc>
              </a:tr>
            </a:tbl>
          </a:graphicData>
        </a:graphic>
      </p:graphicFrame>
    </p:spTree>
  </p:cSld>
  <mc:AlternateContent>
    <mc:Choice Requires="p14">
      <p:transition spd="slow" p14:dur="2000"/>
    </mc:Choice>
    <mc:Fallback>
      <p:transition spd="slow"/>
    </mc:Fallback>
  </mc:AlternateContent>
</p:sld>
</file>

<file path=ppt/slides/slide4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03" name="Picture 2" descr="https://banner2.cleanpng.com/20180811/lh/kisspng-clip-art-magnifying-glass-vector-graphics-image-ro--5b6f888ede1754.5183891515340361109097.jpg"/>
          <p:cNvPicPr/>
          <p:nvPr/>
        </p:nvPicPr>
        <p:blipFill>
          <a:blip r:embed="rId1"/>
          <a:stretch/>
        </p:blipFill>
        <p:spPr>
          <a:xfrm>
            <a:off x="5013720" y="3571920"/>
            <a:ext cx="4095000" cy="3071160"/>
          </a:xfrm>
          <a:prstGeom prst="rect">
            <a:avLst/>
          </a:prstGeom>
          <a:ln w="0">
            <a:noFill/>
          </a:ln>
        </p:spPr>
      </p:pic>
      <p:sp>
        <p:nvSpPr>
          <p:cNvPr id="404" name="PlaceHolder 1"/>
          <p:cNvSpPr>
            <a:spLocks noGrp="1"/>
          </p:cNvSpPr>
          <p:nvPr>
            <p:ph type="title"/>
          </p:nvPr>
        </p:nvSpPr>
        <p:spPr>
          <a:xfrm>
            <a:off x="677160" y="609480"/>
            <a:ext cx="8596080" cy="1320120"/>
          </a:xfrm>
          <a:prstGeom prst="rect">
            <a:avLst/>
          </a:prstGeom>
          <a:noFill/>
          <a:ln w="0">
            <a:noFill/>
          </a:ln>
        </p:spPr>
        <p:txBody>
          <a:bodyPr lIns="90000" rIns="90000" tIns="45000" bIns="45000" anchor="t">
            <a:normAutofit/>
          </a:bodyPr>
          <a:p>
            <a:pPr>
              <a:lnSpc>
                <a:spcPct val="100000"/>
              </a:lnSpc>
              <a:buNone/>
            </a:pPr>
            <a:r>
              <a:rPr b="1" lang="it-IT" sz="3600" spc="-1" strike="noStrike">
                <a:solidFill>
                  <a:srgbClr val="ff0000"/>
                </a:solidFill>
                <a:latin typeface="Trebuchet MS"/>
              </a:rPr>
              <a:t>Prima Dell’Immunosoppressione</a:t>
            </a:r>
            <a:endParaRPr b="0" lang="it-IT" sz="3600" spc="-1" strike="noStrike">
              <a:latin typeface="Arial"/>
            </a:endParaRPr>
          </a:p>
        </p:txBody>
      </p:sp>
      <p:sp>
        <p:nvSpPr>
          <p:cNvPr id="405" name="PlaceHolder 2"/>
          <p:cNvSpPr>
            <a:spLocks noGrp="1"/>
          </p:cNvSpPr>
          <p:nvPr>
            <p:ph/>
          </p:nvPr>
        </p:nvSpPr>
        <p:spPr>
          <a:xfrm>
            <a:off x="163440" y="1814400"/>
            <a:ext cx="10972080" cy="3042360"/>
          </a:xfrm>
          <a:prstGeom prst="rect">
            <a:avLst/>
          </a:prstGeom>
          <a:noFill/>
          <a:ln w="0">
            <a:noFill/>
          </a:ln>
        </p:spPr>
        <p:txBody>
          <a:bodyPr lIns="90000" rIns="90000" tIns="45000" bIns="45000" anchor="t">
            <a:normAutofit/>
          </a:bodyPr>
          <a:p>
            <a:pPr marL="343080" indent="-343080">
              <a:lnSpc>
                <a:spcPct val="100000"/>
              </a:lnSpc>
              <a:spcBef>
                <a:spcPts val="1001"/>
              </a:spcBef>
              <a:buClr>
                <a:srgbClr val="90c226"/>
              </a:buClr>
              <a:buSzPct val="80000"/>
              <a:buFont typeface="Wingdings 3" charset="2"/>
              <a:buChar char=""/>
            </a:pPr>
            <a:r>
              <a:rPr b="0" lang="it-IT" sz="3200" spc="-1" strike="noStrike">
                <a:solidFill>
                  <a:srgbClr val="000000"/>
                </a:solidFill>
                <a:latin typeface="Trebuchet MS"/>
              </a:rPr>
              <a:t>Screening per infezioni latenti riattivabili e MST</a:t>
            </a:r>
            <a:endParaRPr b="0" lang="it-IT" sz="32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3200" spc="-1" strike="noStrike">
                <a:solidFill>
                  <a:srgbClr val="000000"/>
                </a:solidFill>
                <a:latin typeface="Trebuchet MS"/>
              </a:rPr>
              <a:t>Cherchez HPV! (genitale, orale)</a:t>
            </a:r>
            <a:endParaRPr b="0" lang="it-IT" sz="32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3200" spc="-1" strike="noStrike">
                <a:solidFill>
                  <a:srgbClr val="000000"/>
                </a:solidFill>
                <a:latin typeface="Trebuchet MS"/>
              </a:rPr>
              <a:t>Trattare lesioni</a:t>
            </a:r>
            <a:endParaRPr b="0" lang="it-IT" sz="32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3200" spc="-1" strike="noStrike">
                <a:solidFill>
                  <a:srgbClr val="000000"/>
                </a:solidFill>
                <a:latin typeface="Trebuchet MS"/>
              </a:rPr>
              <a:t>Vaccinare</a:t>
            </a:r>
            <a:endParaRPr b="0" lang="it-IT" sz="32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PlaceHolder 1"/>
          <p:cNvSpPr>
            <a:spLocks noGrp="1"/>
          </p:cNvSpPr>
          <p:nvPr>
            <p:ph type="title"/>
          </p:nvPr>
        </p:nvSpPr>
        <p:spPr>
          <a:xfrm>
            <a:off x="677160" y="243720"/>
            <a:ext cx="8596080" cy="1320120"/>
          </a:xfrm>
          <a:prstGeom prst="rect">
            <a:avLst/>
          </a:prstGeom>
          <a:noFill/>
          <a:ln w="0">
            <a:noFill/>
          </a:ln>
        </p:spPr>
        <p:txBody>
          <a:bodyPr lIns="90000" rIns="90000" tIns="45000" bIns="45000" anchor="t">
            <a:normAutofit/>
          </a:bodyPr>
          <a:p>
            <a:pPr>
              <a:lnSpc>
                <a:spcPct val="100000"/>
              </a:lnSpc>
              <a:buNone/>
            </a:pPr>
            <a:r>
              <a:rPr b="1" lang="it-IT" sz="3600" spc="-1" strike="noStrike">
                <a:solidFill>
                  <a:srgbClr val="54a021"/>
                </a:solidFill>
                <a:latin typeface="Trebuchet MS"/>
              </a:rPr>
              <a:t> </a:t>
            </a:r>
            <a:r>
              <a:rPr b="1" lang="it-IT" sz="3600" spc="-1" strike="noStrike">
                <a:solidFill>
                  <a:srgbClr val="54a021"/>
                </a:solidFill>
                <a:latin typeface="Trebuchet MS"/>
              </a:rPr>
              <a:t>Trapianti di organo e Infezioni</a:t>
            </a:r>
            <a:endParaRPr b="0" lang="it-IT" sz="3600" spc="-1" strike="noStrike">
              <a:latin typeface="Arial"/>
            </a:endParaRPr>
          </a:p>
        </p:txBody>
      </p:sp>
      <p:sp>
        <p:nvSpPr>
          <p:cNvPr id="291" name="PlaceHolder 2"/>
          <p:cNvSpPr>
            <a:spLocks noGrp="1"/>
          </p:cNvSpPr>
          <p:nvPr>
            <p:ph/>
          </p:nvPr>
        </p:nvSpPr>
        <p:spPr>
          <a:xfrm>
            <a:off x="416520" y="1168560"/>
            <a:ext cx="8856720" cy="4425120"/>
          </a:xfrm>
          <a:prstGeom prst="rect">
            <a:avLst/>
          </a:prstGeom>
          <a:noFill/>
          <a:ln w="0">
            <a:noFill/>
          </a:ln>
        </p:spPr>
        <p:txBody>
          <a:bodyPr lIns="90000" rIns="90000" tIns="45000" bIns="45000" anchor="t">
            <a:noAutofit/>
          </a:bodyPr>
          <a:p>
            <a:pPr marL="343080" indent="-343080">
              <a:lnSpc>
                <a:spcPct val="100000"/>
              </a:lnSpc>
              <a:spcBef>
                <a:spcPts val="1001"/>
              </a:spcBef>
              <a:buNone/>
              <a:tabLst>
                <a:tab algn="l" pos="0"/>
              </a:tabLst>
            </a:pPr>
            <a:endParaRPr b="0" lang="it-IT" sz="2000" spc="-1" strike="noStrike">
              <a:latin typeface="Arial"/>
            </a:endParaRPr>
          </a:p>
          <a:p>
            <a:pPr marL="343080" indent="-343080">
              <a:lnSpc>
                <a:spcPct val="100000"/>
              </a:lnSpc>
              <a:spcBef>
                <a:spcPts val="1001"/>
              </a:spcBef>
              <a:buClr>
                <a:srgbClr val="90c226"/>
              </a:buClr>
              <a:buSzPct val="80000"/>
              <a:buFont typeface="Wingdings 3" charset="2"/>
              <a:buChar char=""/>
              <a:tabLst>
                <a:tab algn="l" pos="0"/>
              </a:tabLst>
            </a:pPr>
            <a:r>
              <a:rPr b="0" lang="it-IT" sz="2000" spc="-1" strike="noStrike">
                <a:solidFill>
                  <a:srgbClr val="000000"/>
                </a:solidFill>
                <a:latin typeface="Trebuchet MS"/>
              </a:rPr>
              <a:t>Il </a:t>
            </a:r>
            <a:r>
              <a:rPr b="1" lang="it-IT" sz="2000" spc="-1" strike="noStrike">
                <a:solidFill>
                  <a:srgbClr val="54a021"/>
                </a:solidFill>
                <a:latin typeface="Trebuchet MS"/>
              </a:rPr>
              <a:t>principale rischio di complicanze è legato alle infezioni</a:t>
            </a:r>
            <a:r>
              <a:rPr b="0" lang="it-IT" sz="2000" spc="-1" strike="noStrike">
                <a:solidFill>
                  <a:srgbClr val="000000"/>
                </a:solidFill>
                <a:latin typeface="Trebuchet MS"/>
              </a:rPr>
              <a:t>, mentre il rischio di rigetto del trapianto è ormai stabile. </a:t>
            </a:r>
            <a:endParaRPr b="0" lang="it-IT" sz="2000" spc="-1" strike="noStrike">
              <a:latin typeface="Arial"/>
            </a:endParaRPr>
          </a:p>
          <a:p>
            <a:pPr marL="343080" indent="-343080">
              <a:lnSpc>
                <a:spcPct val="100000"/>
              </a:lnSpc>
              <a:spcBef>
                <a:spcPts val="1001"/>
              </a:spcBef>
              <a:buClr>
                <a:srgbClr val="90c226"/>
              </a:buClr>
              <a:buSzPct val="80000"/>
              <a:buFont typeface="Wingdings 3" charset="2"/>
              <a:buChar char=""/>
              <a:tabLst>
                <a:tab algn="l" pos="0"/>
              </a:tabLst>
            </a:pPr>
            <a:r>
              <a:rPr b="0" lang="it-IT" sz="2000" spc="-1" strike="noStrike">
                <a:solidFill>
                  <a:srgbClr val="000000"/>
                </a:solidFill>
                <a:latin typeface="Trebuchet MS"/>
              </a:rPr>
              <a:t>Il rischio infettivo è principalmente correlato alle </a:t>
            </a:r>
            <a:r>
              <a:rPr b="1" lang="it-IT" sz="2000" spc="-1" strike="noStrike">
                <a:solidFill>
                  <a:srgbClr val="54a021"/>
                </a:solidFill>
                <a:latin typeface="Trebuchet MS"/>
              </a:rPr>
              <a:t>infezioni postoperatorie e nosocomiali nella fase iniziale. </a:t>
            </a:r>
            <a:endParaRPr b="0" lang="it-IT" sz="2000" spc="-1" strike="noStrike">
              <a:latin typeface="Arial"/>
            </a:endParaRPr>
          </a:p>
          <a:p>
            <a:pPr marL="343080" indent="-343080">
              <a:lnSpc>
                <a:spcPct val="100000"/>
              </a:lnSpc>
              <a:spcBef>
                <a:spcPts val="1001"/>
              </a:spcBef>
              <a:buClr>
                <a:srgbClr val="90c226"/>
              </a:buClr>
              <a:buSzPct val="80000"/>
              <a:buFont typeface="Wingdings 3" charset="2"/>
              <a:buChar char=""/>
              <a:tabLst>
                <a:tab algn="l" pos="0"/>
              </a:tabLst>
            </a:pPr>
            <a:r>
              <a:rPr b="0" lang="it-IT" sz="2000" spc="-1" strike="noStrike">
                <a:solidFill>
                  <a:srgbClr val="000000"/>
                </a:solidFill>
                <a:latin typeface="Trebuchet MS"/>
              </a:rPr>
              <a:t>Nelle fasi intermedie e tardive possono verificarsi infezioni opportunistiche che devono essere </a:t>
            </a:r>
            <a:r>
              <a:rPr b="0" lang="it-IT" sz="2000" spc="-1" strike="noStrike">
                <a:solidFill>
                  <a:srgbClr val="54a021"/>
                </a:solidFill>
                <a:latin typeface="Trebuchet MS"/>
              </a:rPr>
              <a:t>diagnosticate precocemente. </a:t>
            </a:r>
            <a:endParaRPr b="0" lang="it-IT" sz="2000" spc="-1" strike="noStrike">
              <a:latin typeface="Arial"/>
            </a:endParaRPr>
          </a:p>
          <a:p>
            <a:pPr marL="343080" indent="-343080">
              <a:lnSpc>
                <a:spcPct val="100000"/>
              </a:lnSpc>
              <a:spcBef>
                <a:spcPts val="1001"/>
              </a:spcBef>
              <a:buClr>
                <a:srgbClr val="90c226"/>
              </a:buClr>
              <a:buSzPct val="80000"/>
              <a:buFont typeface="Wingdings 3" charset="2"/>
              <a:buChar char=""/>
              <a:tabLst>
                <a:tab algn="l" pos="0"/>
              </a:tabLst>
            </a:pPr>
            <a:r>
              <a:rPr b="0" lang="it-IT" sz="2000" spc="-1" strike="noStrike">
                <a:solidFill>
                  <a:srgbClr val="000000"/>
                </a:solidFill>
                <a:latin typeface="Trebuchet MS"/>
              </a:rPr>
              <a:t>Durante la fase tardiva, il rischio di infezione acquisita in comunità è comune e più elevato per i trapiantati di organi rispetto ai pazienti immunocompetenti. </a:t>
            </a:r>
            <a:endParaRPr b="0" lang="it-IT" sz="2000" spc="-1" strike="noStrike">
              <a:latin typeface="Arial"/>
            </a:endParaRPr>
          </a:p>
          <a:p>
            <a:pPr marL="343080" indent="-343080">
              <a:lnSpc>
                <a:spcPct val="100000"/>
              </a:lnSpc>
              <a:spcBef>
                <a:spcPts val="1001"/>
              </a:spcBef>
              <a:buClr>
                <a:srgbClr val="90c226"/>
              </a:buClr>
              <a:buSzPct val="80000"/>
              <a:buFont typeface="Wingdings 3" charset="2"/>
              <a:buChar char=""/>
              <a:tabLst>
                <a:tab algn="l" pos="0"/>
              </a:tabLst>
            </a:pPr>
            <a:r>
              <a:rPr b="1" lang="it-IT" sz="2000" spc="-1" strike="noStrike">
                <a:solidFill>
                  <a:srgbClr val="54a021"/>
                </a:solidFill>
                <a:latin typeface="Trebuchet MS"/>
              </a:rPr>
              <a:t>La profilassi e la terapia preventiva precoce adattata sono fondamentali per migliorare la prognosi globale. </a:t>
            </a: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5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6" name="PlaceHolder 1"/>
          <p:cNvSpPr>
            <a:spLocks noGrp="1"/>
          </p:cNvSpPr>
          <p:nvPr>
            <p:ph type="title"/>
          </p:nvPr>
        </p:nvSpPr>
        <p:spPr>
          <a:xfrm>
            <a:off x="677160" y="609480"/>
            <a:ext cx="8596080" cy="1320120"/>
          </a:xfrm>
          <a:prstGeom prst="rect">
            <a:avLst/>
          </a:prstGeom>
          <a:noFill/>
          <a:ln w="0">
            <a:noFill/>
          </a:ln>
        </p:spPr>
        <p:txBody>
          <a:bodyPr lIns="90000" rIns="90000" tIns="45000" bIns="45000" anchor="t">
            <a:noAutofit/>
          </a:bodyPr>
          <a:p>
            <a:pPr>
              <a:lnSpc>
                <a:spcPct val="100000"/>
              </a:lnSpc>
              <a:buNone/>
            </a:pPr>
            <a:r>
              <a:rPr b="1" lang="it-IT" sz="3600" spc="-1" strike="noStrike">
                <a:solidFill>
                  <a:srgbClr val="ff0000"/>
                </a:solidFill>
                <a:latin typeface="Trebuchet MS"/>
              </a:rPr>
              <a:t>Raccomandazioni in trapiantate </a:t>
            </a:r>
            <a:endParaRPr b="0" lang="it-IT" sz="3600" spc="-1" strike="noStrike">
              <a:latin typeface="Arial"/>
            </a:endParaRPr>
          </a:p>
        </p:txBody>
      </p:sp>
      <p:sp>
        <p:nvSpPr>
          <p:cNvPr id="407" name="PlaceHolder 2"/>
          <p:cNvSpPr>
            <a:spLocks noGrp="1"/>
          </p:cNvSpPr>
          <p:nvPr>
            <p:ph/>
          </p:nvPr>
        </p:nvSpPr>
        <p:spPr>
          <a:xfrm>
            <a:off x="677160" y="1982160"/>
            <a:ext cx="9157320" cy="3880080"/>
          </a:xfrm>
          <a:prstGeom prst="rect">
            <a:avLst/>
          </a:prstGeom>
          <a:noFill/>
          <a:ln w="0">
            <a:noFill/>
          </a:ln>
        </p:spPr>
        <p:txBody>
          <a:bodyPr lIns="90000" rIns="90000" tIns="45000" bIns="45000" anchor="t">
            <a:noAutofit/>
          </a:bodyPr>
          <a:p>
            <a:pPr marL="343080" indent="-343080">
              <a:lnSpc>
                <a:spcPct val="100000"/>
              </a:lnSpc>
              <a:spcBef>
                <a:spcPts val="1001"/>
              </a:spcBef>
              <a:buClr>
                <a:srgbClr val="90c226"/>
              </a:buClr>
              <a:buSzPct val="80000"/>
              <a:buFont typeface="Wingdings 3" charset="2"/>
              <a:buChar char=""/>
            </a:pPr>
            <a:r>
              <a:rPr b="1" lang="it-IT" sz="2000" spc="-1" strike="noStrike">
                <a:solidFill>
                  <a:srgbClr val="404040"/>
                </a:solidFill>
                <a:latin typeface="Trebuchet MS"/>
              </a:rPr>
              <a:t> </a:t>
            </a:r>
            <a:r>
              <a:rPr b="1" lang="it-IT" sz="2000" spc="-1" strike="noStrike">
                <a:solidFill>
                  <a:srgbClr val="ff0000"/>
                </a:solidFill>
                <a:latin typeface="Trebuchet MS"/>
              </a:rPr>
              <a:t>Pap test cervicale ogni 6 mesi per il primo anno dopo il trapianto</a:t>
            </a:r>
            <a:r>
              <a:rPr b="1" lang="it-IT" sz="2000" spc="-1" strike="noStrike">
                <a:solidFill>
                  <a:srgbClr val="ffff00"/>
                </a:solidFill>
                <a:latin typeface="Trebuchet MS"/>
              </a:rPr>
              <a:t>.</a:t>
            </a:r>
            <a:r>
              <a:rPr b="1" lang="it-IT" sz="2000" spc="-1" strike="noStrike">
                <a:solidFill>
                  <a:srgbClr val="404040"/>
                </a:solidFill>
                <a:latin typeface="Trebuchet MS"/>
              </a:rPr>
              <a:t> </a:t>
            </a:r>
            <a:r>
              <a:rPr b="0" lang="it-IT" sz="2000" spc="-1" strike="noStrike">
                <a:solidFill>
                  <a:srgbClr val="404040"/>
                </a:solidFill>
                <a:latin typeface="Trebuchet MS"/>
              </a:rPr>
              <a:t>Se questi test sono normali, l'intervallo di screening può essere aumentato al Pap test cervicale annuale</a:t>
            </a:r>
            <a:r>
              <a:rPr b="1" lang="it-IT" sz="2000" spc="-1" strike="noStrike">
                <a:solidFill>
                  <a:srgbClr val="404040"/>
                </a:solidFill>
                <a:latin typeface="Trebuchet MS"/>
              </a:rPr>
              <a:t> (II-2).</a:t>
            </a:r>
            <a:endParaRPr b="0" lang="it-IT" sz="2000" spc="-1" strike="noStrike">
              <a:latin typeface="Arial"/>
            </a:endParaRPr>
          </a:p>
          <a:p>
            <a:pPr marL="343080" indent="-343080">
              <a:lnSpc>
                <a:spcPct val="100000"/>
              </a:lnSpc>
              <a:spcBef>
                <a:spcPts val="1001"/>
              </a:spcBef>
              <a:buClr>
                <a:srgbClr val="90c226"/>
              </a:buClr>
              <a:buSzPct val="80000"/>
              <a:buFont typeface="Wingdings 3" charset="2"/>
              <a:buChar char=""/>
            </a:pPr>
            <a:r>
              <a:rPr b="1" lang="it-IT" sz="2000" spc="-1" strike="noStrike">
                <a:solidFill>
                  <a:srgbClr val="404040"/>
                </a:solidFill>
                <a:latin typeface="Trebuchet MS"/>
              </a:rPr>
              <a:t>Se </a:t>
            </a:r>
            <a:r>
              <a:rPr b="1" lang="it-IT" sz="2000" spc="-1" strike="noStrike">
                <a:solidFill>
                  <a:srgbClr val="ff0000"/>
                </a:solidFill>
                <a:latin typeface="Trebuchet MS"/>
              </a:rPr>
              <a:t>citologia cervicale anormale </a:t>
            </a:r>
            <a:r>
              <a:rPr b="1" lang="it-IT" sz="2000" spc="-1" strike="noStrike">
                <a:solidFill>
                  <a:srgbClr val="404040"/>
                </a:solidFill>
                <a:latin typeface="Trebuchet MS"/>
              </a:rPr>
              <a:t>allo screening </a:t>
            </a:r>
            <a:r>
              <a:rPr b="0" lang="it-IT" sz="3200" spc="-1" strike="noStrike">
                <a:solidFill>
                  <a:srgbClr val="404040"/>
                </a:solidFill>
                <a:latin typeface="Trebuchet MS"/>
              </a:rPr>
              <a:t>(cellule squamose atipiche di significato indeterminato [ASC-US], ASC sospette per HSIL [ASC-H], lesioni squamose intraepiteliali di basso grado [LSIL] e SIL di alto grado [HSIL])</a:t>
            </a:r>
            <a:r>
              <a:rPr b="1" lang="it-IT" sz="2000" spc="-1" strike="noStrike">
                <a:solidFill>
                  <a:srgbClr val="404040"/>
                </a:solidFill>
                <a:latin typeface="Trebuchet MS"/>
              </a:rPr>
              <a:t> </a:t>
            </a:r>
            <a:r>
              <a:rPr b="1" lang="it-IT" sz="2000" spc="-1" strike="noStrike">
                <a:solidFill>
                  <a:srgbClr val="ff0000"/>
                </a:solidFill>
                <a:latin typeface="Trebuchet MS"/>
              </a:rPr>
              <a:t>colposcopia e biopsia di eventuali lesioni dall'aspetto sospetto</a:t>
            </a:r>
            <a:r>
              <a:rPr b="1" lang="it-IT" sz="2000" spc="-1" strike="noStrike">
                <a:solidFill>
                  <a:srgbClr val="ffff00"/>
                </a:solidFill>
                <a:latin typeface="Trebuchet MS"/>
              </a:rPr>
              <a:t> </a:t>
            </a:r>
            <a:r>
              <a:rPr b="1" lang="it-IT" sz="2000" spc="-1" strike="noStrike">
                <a:solidFill>
                  <a:srgbClr val="404040"/>
                </a:solidFill>
                <a:latin typeface="Trebuchet MS"/>
              </a:rPr>
              <a:t>(III).</a:t>
            </a:r>
            <a:endParaRPr b="0" lang="it-IT" sz="2000" spc="-1" strike="noStrike">
              <a:latin typeface="Arial"/>
            </a:endParaRPr>
          </a:p>
        </p:txBody>
      </p:sp>
      <p:pic>
        <p:nvPicPr>
          <p:cNvPr id="408" name="Picture 2" descr=""/>
          <p:cNvPicPr/>
          <p:nvPr/>
        </p:nvPicPr>
        <p:blipFill>
          <a:blip r:embed="rId1"/>
          <a:stretch/>
        </p:blipFill>
        <p:spPr>
          <a:xfrm>
            <a:off x="8664480" y="0"/>
            <a:ext cx="2715120" cy="1716480"/>
          </a:xfrm>
          <a:prstGeom prst="rect">
            <a:avLst/>
          </a:prstGeom>
          <a:ln w="9525">
            <a:noFill/>
          </a:ln>
        </p:spPr>
      </p:pic>
    </p:spTree>
  </p:cSld>
  <mc:AlternateContent>
    <mc:Choice Requires="p14">
      <p:transition spd="slow" p14:dur="2000"/>
    </mc:Choice>
    <mc:Fallback>
      <p:transition spd="slow"/>
    </mc:Fallback>
  </mc:AlternateContent>
</p:sld>
</file>

<file path=ppt/slides/slide5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9" name="PlaceHolder 1"/>
          <p:cNvSpPr>
            <a:spLocks noGrp="1"/>
          </p:cNvSpPr>
          <p:nvPr>
            <p:ph/>
          </p:nvPr>
        </p:nvSpPr>
        <p:spPr>
          <a:xfrm>
            <a:off x="677160" y="1513800"/>
            <a:ext cx="8596080" cy="3880080"/>
          </a:xfrm>
          <a:prstGeom prst="rect">
            <a:avLst/>
          </a:prstGeom>
          <a:noFill/>
          <a:ln w="0">
            <a:noFill/>
          </a:ln>
        </p:spPr>
        <p:txBody>
          <a:bodyPr lIns="90000" rIns="90000" tIns="45000" bIns="45000" anchor="t">
            <a:normAutofit/>
          </a:bodyPr>
          <a:p>
            <a:pPr>
              <a:lnSpc>
                <a:spcPct val="100000"/>
              </a:lnSpc>
              <a:spcBef>
                <a:spcPts val="1001"/>
              </a:spcBef>
              <a:buNone/>
            </a:pPr>
            <a:endParaRPr b="0" lang="it-IT" sz="2800" spc="-1" strike="noStrike">
              <a:latin typeface="Arial"/>
            </a:endParaRPr>
          </a:p>
          <a:p>
            <a:pPr marL="343080" indent="-343080">
              <a:lnSpc>
                <a:spcPct val="100000"/>
              </a:lnSpc>
              <a:spcBef>
                <a:spcPts val="1001"/>
              </a:spcBef>
              <a:buClr>
                <a:srgbClr val="90c226"/>
              </a:buClr>
              <a:buSzPct val="80000"/>
              <a:buFont typeface="Wingdings 3" charset="2"/>
              <a:buChar char=""/>
            </a:pPr>
            <a:r>
              <a:rPr b="1" lang="it-IT" sz="2800" spc="-1" strike="noStrike">
                <a:solidFill>
                  <a:srgbClr val="404040"/>
                </a:solidFill>
                <a:latin typeface="Trebuchet MS"/>
              </a:rPr>
              <a:t>Eseguire un </a:t>
            </a:r>
            <a:r>
              <a:rPr b="1" lang="it-IT" sz="2800" spc="-1" strike="noStrike">
                <a:solidFill>
                  <a:srgbClr val="ff0000"/>
                </a:solidFill>
                <a:latin typeface="Trebuchet MS"/>
              </a:rPr>
              <a:t>Pap test anale una volta all'anno </a:t>
            </a:r>
            <a:r>
              <a:rPr b="1" lang="it-IT" sz="2800" spc="-1" strike="noStrike">
                <a:solidFill>
                  <a:srgbClr val="404040"/>
                </a:solidFill>
                <a:latin typeface="Trebuchet MS"/>
              </a:rPr>
              <a:t>per i pazienti trapiantati (III).</a:t>
            </a:r>
            <a:endParaRPr b="0" lang="it-IT" sz="2800" spc="-1" strike="noStrike">
              <a:latin typeface="Arial"/>
            </a:endParaRPr>
          </a:p>
          <a:p>
            <a:pPr marL="343080" indent="-343080">
              <a:lnSpc>
                <a:spcPct val="100000"/>
              </a:lnSpc>
              <a:spcBef>
                <a:spcPts val="1001"/>
              </a:spcBef>
              <a:buClr>
                <a:srgbClr val="90c226"/>
              </a:buClr>
              <a:buSzPct val="80000"/>
              <a:buFont typeface="Wingdings 3" charset="2"/>
              <a:buChar char=""/>
            </a:pPr>
            <a:r>
              <a:rPr b="1" lang="it-IT" sz="2800" spc="-1" strike="noStrike">
                <a:solidFill>
                  <a:srgbClr val="404040"/>
                </a:solidFill>
                <a:latin typeface="Trebuchet MS"/>
              </a:rPr>
              <a:t>Inviare i pazienti con </a:t>
            </a:r>
            <a:r>
              <a:rPr b="1" lang="it-IT" sz="2800" spc="-1" strike="noStrike">
                <a:solidFill>
                  <a:srgbClr val="ff0000"/>
                </a:solidFill>
                <a:latin typeface="Trebuchet MS"/>
              </a:rPr>
              <a:t>citologia anale anormale </a:t>
            </a:r>
            <a:r>
              <a:rPr b="1" lang="it-IT" sz="2800" spc="-1" strike="noStrike">
                <a:solidFill>
                  <a:srgbClr val="404040"/>
                </a:solidFill>
                <a:latin typeface="Trebuchet MS"/>
              </a:rPr>
              <a:t>allo screening (ASC-US, ASC-H, LSIL e HSIL) per </a:t>
            </a:r>
            <a:r>
              <a:rPr b="1" lang="it-IT" sz="2800" spc="-1" strike="noStrike">
                <a:solidFill>
                  <a:srgbClr val="ff0000"/>
                </a:solidFill>
                <a:latin typeface="Trebuchet MS"/>
              </a:rPr>
              <a:t>l'anoscopia ad alta risoluzione </a:t>
            </a:r>
            <a:r>
              <a:rPr b="1" lang="it-IT" sz="2800" spc="-1" strike="noStrike">
                <a:solidFill>
                  <a:srgbClr val="404040"/>
                </a:solidFill>
                <a:latin typeface="Trebuchet MS"/>
              </a:rPr>
              <a:t>per la biopsia e il trattamento (III)</a:t>
            </a:r>
            <a:endParaRPr b="0" lang="it-IT" sz="2800" spc="-1" strike="noStrike">
              <a:latin typeface="Arial"/>
            </a:endParaRPr>
          </a:p>
        </p:txBody>
      </p:sp>
      <p:sp>
        <p:nvSpPr>
          <p:cNvPr id="410" name="PlaceHolder 2"/>
          <p:cNvSpPr>
            <a:spLocks noGrp="1"/>
          </p:cNvSpPr>
          <p:nvPr>
            <p:ph type="title"/>
          </p:nvPr>
        </p:nvSpPr>
        <p:spPr>
          <a:xfrm>
            <a:off x="609480" y="274680"/>
            <a:ext cx="10972080" cy="1142280"/>
          </a:xfrm>
          <a:prstGeom prst="rect">
            <a:avLst/>
          </a:prstGeom>
          <a:noFill/>
          <a:ln w="0">
            <a:noFill/>
          </a:ln>
        </p:spPr>
        <p:txBody>
          <a:bodyPr lIns="90000" rIns="90000" tIns="45000" bIns="45000" anchor="t">
            <a:noAutofit/>
          </a:bodyPr>
          <a:p>
            <a:pPr>
              <a:lnSpc>
                <a:spcPct val="100000"/>
              </a:lnSpc>
              <a:buNone/>
            </a:pPr>
            <a:r>
              <a:rPr b="1" lang="it-IT" sz="3600" spc="-1" strike="noStrike">
                <a:solidFill>
                  <a:srgbClr val="ff0000"/>
                </a:solidFill>
                <a:latin typeface="Trebuchet MS"/>
              </a:rPr>
              <a:t>Raccomandazioni in trapiantati/e </a:t>
            </a:r>
            <a:endParaRPr b="0" lang="it-IT" sz="3600" spc="-1" strike="noStrike">
              <a:latin typeface="Arial"/>
            </a:endParaRPr>
          </a:p>
        </p:txBody>
      </p:sp>
      <p:pic>
        <p:nvPicPr>
          <p:cNvPr id="411" name="Picture 1" descr=""/>
          <p:cNvPicPr/>
          <p:nvPr/>
        </p:nvPicPr>
        <p:blipFill>
          <a:blip r:embed="rId1"/>
          <a:stretch/>
        </p:blipFill>
        <p:spPr>
          <a:xfrm>
            <a:off x="4076280" y="4921920"/>
            <a:ext cx="3717000" cy="1648080"/>
          </a:xfrm>
          <a:prstGeom prst="rect">
            <a:avLst/>
          </a:prstGeom>
          <a:ln w="9525">
            <a:noFill/>
          </a:ln>
        </p:spPr>
      </p:pic>
    </p:spTree>
  </p:cSld>
  <mc:AlternateContent>
    <mc:Choice Requires="p14">
      <p:transition spd="slow" p14:dur="2000"/>
    </mc:Choice>
    <mc:Fallback>
      <p:transition spd="slow"/>
    </mc:Fallback>
  </mc:AlternateContent>
</p:sld>
</file>

<file path=ppt/slides/slide5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2" name="Rectangle 2"/>
          <p:cNvSpPr/>
          <p:nvPr/>
        </p:nvSpPr>
        <p:spPr>
          <a:xfrm>
            <a:off x="974160" y="267480"/>
            <a:ext cx="8208360" cy="5166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it-IT" sz="2800" spc="-1" strike="noStrike">
                <a:solidFill>
                  <a:srgbClr val="000000"/>
                </a:solidFill>
                <a:latin typeface="Calibri"/>
                <a:ea typeface="DejaVu Sans"/>
              </a:rPr>
              <a:t>Strategia vaccinale anti-HPV in Italia ed in Toscana </a:t>
            </a:r>
            <a:endParaRPr b="0" lang="it-IT" sz="2800" spc="-1" strike="noStrike">
              <a:latin typeface="Arial"/>
            </a:endParaRPr>
          </a:p>
        </p:txBody>
      </p:sp>
      <p:sp>
        <p:nvSpPr>
          <p:cNvPr id="413" name="Text Box 2"/>
          <p:cNvSpPr/>
          <p:nvPr/>
        </p:nvSpPr>
        <p:spPr>
          <a:xfrm>
            <a:off x="1038960" y="790560"/>
            <a:ext cx="7867800" cy="227160"/>
          </a:xfrm>
          <a:prstGeom prst="rect">
            <a:avLst/>
          </a:prstGeom>
          <a:noFill/>
          <a:ln w="0">
            <a:noFill/>
          </a:ln>
        </p:spPr>
        <p:style>
          <a:lnRef idx="0"/>
          <a:fillRef idx="0"/>
          <a:effectRef idx="0"/>
          <a:fontRef idx="minor"/>
        </p:style>
        <p:txBody>
          <a:bodyPr lIns="90000" rIns="90000" tIns="45000" bIns="45000" anchor="t">
            <a:spAutoFit/>
          </a:bodyPr>
          <a:p>
            <a:pPr algn="r">
              <a:lnSpc>
                <a:spcPct val="100000"/>
              </a:lnSpc>
              <a:buNone/>
            </a:pPr>
            <a:r>
              <a:rPr b="0" lang="it-IT" sz="900" spc="-1" strike="noStrike">
                <a:solidFill>
                  <a:srgbClr val="ffffff"/>
                </a:solidFill>
                <a:latin typeface="Bookman Old Style"/>
                <a:ea typeface="DejaVu Sans"/>
              </a:rPr>
              <a:t>Consiglio Superiore di Sanità Sessione XLVI, Sezioni congiunte I e II, Seduta dell’11 gennaio 2007.</a:t>
            </a:r>
            <a:endParaRPr b="0" lang="it-IT" sz="900" spc="-1" strike="noStrike">
              <a:latin typeface="Arial"/>
            </a:endParaRPr>
          </a:p>
        </p:txBody>
      </p:sp>
      <p:sp>
        <p:nvSpPr>
          <p:cNvPr id="414" name="Text Box 3"/>
          <p:cNvSpPr/>
          <p:nvPr/>
        </p:nvSpPr>
        <p:spPr>
          <a:xfrm>
            <a:off x="1175760" y="1192680"/>
            <a:ext cx="6768000" cy="912960"/>
          </a:xfrm>
          <a:prstGeom prst="rect">
            <a:avLst/>
          </a:prstGeom>
          <a:noFill/>
          <a:ln w="9525">
            <a:noFill/>
          </a:ln>
        </p:spPr>
        <p:style>
          <a:lnRef idx="0"/>
          <a:fillRef idx="0"/>
          <a:effectRef idx="0"/>
          <a:fontRef idx="minor"/>
        </p:style>
        <p:txBody>
          <a:bodyPr lIns="90000" rIns="90000" tIns="45000" bIns="45000" anchor="t">
            <a:spAutoFit/>
          </a:bodyPr>
          <a:p>
            <a:pPr algn="ctr">
              <a:lnSpc>
                <a:spcPct val="100000"/>
              </a:lnSpc>
              <a:buNone/>
            </a:pPr>
            <a:r>
              <a:rPr b="0" lang="it-IT" sz="1800" spc="-1" strike="noStrike">
                <a:solidFill>
                  <a:srgbClr val="000000"/>
                </a:solidFill>
                <a:latin typeface="Bookman Old Style"/>
                <a:ea typeface="DejaVu Sans"/>
              </a:rPr>
              <a:t>I LEA coerentemente con le raccomandazioni dell’OMS </a:t>
            </a:r>
            <a:endParaRPr b="0" lang="it-IT" sz="1800" spc="-1" strike="noStrike">
              <a:latin typeface="Arial"/>
            </a:endParaRPr>
          </a:p>
          <a:p>
            <a:pPr algn="ctr">
              <a:lnSpc>
                <a:spcPct val="100000"/>
              </a:lnSpc>
              <a:buNone/>
            </a:pPr>
            <a:r>
              <a:rPr b="0" lang="it-IT" sz="1800" spc="-1" strike="noStrike">
                <a:solidFill>
                  <a:srgbClr val="000000"/>
                </a:solidFill>
                <a:latin typeface="Bookman Old Style"/>
                <a:ea typeface="DejaVu Sans"/>
              </a:rPr>
              <a:t>contestualizzate nella realtà italiana garantiscono la vaccinazione anti-HPV:</a:t>
            </a:r>
            <a:endParaRPr b="0" lang="it-IT" sz="1800" spc="-1" strike="noStrike">
              <a:latin typeface="Arial"/>
            </a:endParaRPr>
          </a:p>
        </p:txBody>
      </p:sp>
      <p:sp>
        <p:nvSpPr>
          <p:cNvPr id="415" name="Text Box 4"/>
          <p:cNvSpPr/>
          <p:nvPr/>
        </p:nvSpPr>
        <p:spPr>
          <a:xfrm>
            <a:off x="5405760" y="2381760"/>
            <a:ext cx="3690360" cy="912960"/>
          </a:xfrm>
          <a:prstGeom prst="rect">
            <a:avLst/>
          </a:prstGeom>
          <a:solidFill>
            <a:srgbClr val="f2f2f2"/>
          </a:solidFill>
          <a:ln w="0">
            <a:noFill/>
          </a:ln>
        </p:spPr>
        <p:style>
          <a:lnRef idx="0"/>
          <a:fillRef idx="0"/>
          <a:effectRef idx="0"/>
          <a:fontRef idx="minor"/>
        </p:style>
        <p:txBody>
          <a:bodyPr lIns="90000" rIns="90000" tIns="45000" bIns="45000" anchor="t">
            <a:spAutoFit/>
          </a:bodyPr>
          <a:p>
            <a:pPr marL="343080" indent="-343080" algn="ctr">
              <a:lnSpc>
                <a:spcPct val="100000"/>
              </a:lnSpc>
              <a:buNone/>
              <a:tabLst>
                <a:tab algn="l" pos="0"/>
              </a:tabLst>
            </a:pPr>
            <a:r>
              <a:rPr b="0" lang="it-IT" sz="1800" spc="-1" strike="noStrike">
                <a:solidFill>
                  <a:srgbClr val="2c3c43"/>
                </a:solidFill>
                <a:latin typeface="Bookman Old Style"/>
                <a:ea typeface="DejaVu Sans"/>
              </a:rPr>
              <a:t>offre il vaccino anche ad altre </a:t>
            </a:r>
            <a:endParaRPr b="0" lang="it-IT" sz="1800" spc="-1" strike="noStrike">
              <a:latin typeface="Arial"/>
            </a:endParaRPr>
          </a:p>
          <a:p>
            <a:pPr marL="343080" indent="-343080" algn="ctr">
              <a:lnSpc>
                <a:spcPct val="100000"/>
              </a:lnSpc>
              <a:buNone/>
              <a:tabLst>
                <a:tab algn="l" pos="0"/>
              </a:tabLst>
            </a:pPr>
            <a:r>
              <a:rPr b="0" lang="it-IT" sz="1800" spc="-1" strike="noStrike">
                <a:solidFill>
                  <a:srgbClr val="2c3c43"/>
                </a:solidFill>
                <a:latin typeface="Bookman Old Style"/>
                <a:ea typeface="DejaVu Sans"/>
              </a:rPr>
              <a:t>fasce di età, condizioni cliniche ed orientamenti sessuali</a:t>
            </a:r>
            <a:endParaRPr b="0" lang="it-IT" sz="1800" spc="-1" strike="noStrike">
              <a:latin typeface="Arial"/>
            </a:endParaRPr>
          </a:p>
        </p:txBody>
      </p:sp>
      <p:sp>
        <p:nvSpPr>
          <p:cNvPr id="416" name="Freeform 5"/>
          <p:cNvSpPr/>
          <p:nvPr/>
        </p:nvSpPr>
        <p:spPr>
          <a:xfrm rot="13380000">
            <a:off x="4457520" y="2439720"/>
            <a:ext cx="1007280" cy="54000"/>
          </a:xfrm>
          <a:custGeom>
            <a:avLst/>
            <a:gdLst/>
            <a:ahLst/>
            <a:rect l="l" t="t" r="r" b="b"/>
            <a:pathLst>
              <a:path w="1336" h="203">
                <a:moveTo>
                  <a:pt x="0" y="129"/>
                </a:moveTo>
                <a:cubicBezTo>
                  <a:pt x="37" y="116"/>
                  <a:pt x="129" y="70"/>
                  <a:pt x="224" y="49"/>
                </a:cubicBezTo>
                <a:cubicBezTo>
                  <a:pt x="319" y="28"/>
                  <a:pt x="437" y="2"/>
                  <a:pt x="568" y="1"/>
                </a:cubicBezTo>
                <a:cubicBezTo>
                  <a:pt x="699" y="0"/>
                  <a:pt x="884" y="7"/>
                  <a:pt x="1012" y="41"/>
                </a:cubicBezTo>
                <a:cubicBezTo>
                  <a:pt x="1140" y="75"/>
                  <a:pt x="1268" y="169"/>
                  <a:pt x="1336" y="203"/>
                </a:cubicBezTo>
              </a:path>
            </a:pathLst>
          </a:custGeom>
          <a:solidFill>
            <a:srgbClr val="82a1cc"/>
          </a:solidFill>
          <a:ln w="76200">
            <a:solidFill>
              <a:srgbClr val="54a021"/>
            </a:solidFill>
            <a:miter/>
            <a:headEnd len="med" type="arrow" w="med"/>
          </a:ln>
        </p:spPr>
        <p:style>
          <a:lnRef idx="0"/>
          <a:fillRef idx="0"/>
          <a:effectRef idx="0"/>
          <a:fontRef idx="minor"/>
        </p:style>
      </p:sp>
      <p:sp>
        <p:nvSpPr>
          <p:cNvPr id="417" name="Text Box 9"/>
          <p:cNvSpPr/>
          <p:nvPr/>
        </p:nvSpPr>
        <p:spPr>
          <a:xfrm>
            <a:off x="638640" y="2193840"/>
            <a:ext cx="2822760" cy="1735920"/>
          </a:xfrm>
          <a:prstGeom prst="rect">
            <a:avLst/>
          </a:prstGeom>
          <a:solidFill>
            <a:srgbClr val="f2f2f2"/>
          </a:solidFill>
          <a:ln w="0">
            <a:noFill/>
          </a:ln>
        </p:spPr>
        <p:style>
          <a:lnRef idx="0"/>
          <a:fillRef idx="0"/>
          <a:effectRef idx="0"/>
          <a:fontRef idx="minor"/>
        </p:style>
        <p:txBody>
          <a:bodyPr lIns="90000" rIns="90000" tIns="45000" bIns="45000" anchor="t">
            <a:spAutoFit/>
          </a:bodyPr>
          <a:p>
            <a:pPr marL="343080" indent="-343080" algn="ctr">
              <a:lnSpc>
                <a:spcPct val="100000"/>
              </a:lnSpc>
              <a:buNone/>
              <a:tabLst>
                <a:tab algn="l" pos="0"/>
              </a:tabLst>
            </a:pPr>
            <a:r>
              <a:rPr b="0" lang="it-IT" sz="1800" spc="-1" strike="noStrike">
                <a:solidFill>
                  <a:srgbClr val="2c3c43"/>
                </a:solidFill>
                <a:latin typeface="Bookman Old Style"/>
                <a:ea typeface="DejaVu Sans"/>
              </a:rPr>
              <a:t>all’</a:t>
            </a:r>
            <a:r>
              <a:rPr b="1" lang="it-IT" sz="1800" spc="-1" strike="noStrike">
                <a:solidFill>
                  <a:srgbClr val="2c3c43"/>
                </a:solidFill>
                <a:latin typeface="Bookman Old Style"/>
                <a:ea typeface="Times New Roman"/>
              </a:rPr>
              <a:t>età pre-adolescenziale</a:t>
            </a:r>
            <a:r>
              <a:rPr b="0" lang="it-IT" sz="1800" spc="-1" strike="noStrike">
                <a:solidFill>
                  <a:srgbClr val="2c3c43"/>
                </a:solidFill>
                <a:latin typeface="Bookman Old Style"/>
                <a:ea typeface="Times New Roman"/>
              </a:rPr>
              <a:t>, quella più indicata per effettuare la vaccinazione</a:t>
            </a:r>
            <a:endParaRPr b="0" lang="it-IT" sz="1800" spc="-1" strike="noStrike">
              <a:latin typeface="Arial"/>
            </a:endParaRPr>
          </a:p>
          <a:p>
            <a:pPr marL="343080" indent="-343080" algn="ctr">
              <a:lnSpc>
                <a:spcPct val="100000"/>
              </a:lnSpc>
              <a:buNone/>
              <a:tabLst>
                <a:tab algn="l" pos="0"/>
              </a:tabLst>
            </a:pPr>
            <a:r>
              <a:rPr b="0" lang="it-IT" sz="1800" spc="-1" strike="noStrike">
                <a:solidFill>
                  <a:srgbClr val="2c3c43"/>
                </a:solidFill>
                <a:latin typeface="Bookman Old Style"/>
                <a:ea typeface="Times New Roman"/>
              </a:rPr>
              <a:t>(</a:t>
            </a:r>
            <a:r>
              <a:rPr b="1" lang="it-IT" sz="1800" spc="-1" strike="noStrike">
                <a:solidFill>
                  <a:srgbClr val="2c3c43"/>
                </a:solidFill>
                <a:latin typeface="Bookman Old Style"/>
                <a:ea typeface="Times New Roman"/>
              </a:rPr>
              <a:t>target primario</a:t>
            </a:r>
            <a:r>
              <a:rPr b="0" lang="it-IT" sz="1800" spc="-1" strike="noStrike">
                <a:solidFill>
                  <a:srgbClr val="2c3c43"/>
                </a:solidFill>
                <a:latin typeface="Bookman Old Style"/>
                <a:ea typeface="Times New Roman"/>
              </a:rPr>
              <a:t>)</a:t>
            </a:r>
            <a:endParaRPr b="0" lang="it-IT" sz="1800" spc="-1" strike="noStrike">
              <a:latin typeface="Arial"/>
            </a:endParaRPr>
          </a:p>
        </p:txBody>
      </p:sp>
      <p:sp>
        <p:nvSpPr>
          <p:cNvPr id="418" name="Freeform 10"/>
          <p:cNvSpPr/>
          <p:nvPr/>
        </p:nvSpPr>
        <p:spPr>
          <a:xfrm flipH="1" rot="8220000">
            <a:off x="3463920" y="2452680"/>
            <a:ext cx="1007280" cy="54000"/>
          </a:xfrm>
          <a:custGeom>
            <a:avLst/>
            <a:gdLst/>
            <a:ahLst/>
            <a:rect l="l" t="t" r="r" b="b"/>
            <a:pathLst>
              <a:path w="1336" h="203">
                <a:moveTo>
                  <a:pt x="0" y="129"/>
                </a:moveTo>
                <a:cubicBezTo>
                  <a:pt x="37" y="116"/>
                  <a:pt x="129" y="70"/>
                  <a:pt x="224" y="49"/>
                </a:cubicBezTo>
                <a:cubicBezTo>
                  <a:pt x="319" y="28"/>
                  <a:pt x="437" y="2"/>
                  <a:pt x="568" y="1"/>
                </a:cubicBezTo>
                <a:cubicBezTo>
                  <a:pt x="699" y="0"/>
                  <a:pt x="884" y="7"/>
                  <a:pt x="1012" y="41"/>
                </a:cubicBezTo>
                <a:cubicBezTo>
                  <a:pt x="1140" y="75"/>
                  <a:pt x="1268" y="169"/>
                  <a:pt x="1336" y="203"/>
                </a:cubicBezTo>
              </a:path>
            </a:pathLst>
          </a:custGeom>
          <a:solidFill>
            <a:srgbClr val="82a1cc"/>
          </a:solidFill>
          <a:ln w="76200">
            <a:solidFill>
              <a:srgbClr val="54a021"/>
            </a:solidFill>
            <a:miter/>
            <a:headEnd len="med" type="arrow" w="med"/>
          </a:ln>
        </p:spPr>
        <p:style>
          <a:lnRef idx="0"/>
          <a:fillRef idx="0"/>
          <a:effectRef idx="0"/>
          <a:fontRef idx="minor"/>
        </p:style>
      </p:sp>
      <p:sp>
        <p:nvSpPr>
          <p:cNvPr id="419" name="Rettangolo 10"/>
          <p:cNvSpPr/>
          <p:nvPr/>
        </p:nvSpPr>
        <p:spPr>
          <a:xfrm>
            <a:off x="5044320" y="4732200"/>
            <a:ext cx="3934440" cy="2036880"/>
          </a:xfrm>
          <a:prstGeom prst="rect">
            <a:avLst/>
          </a:prstGeom>
          <a:noFill/>
          <a:ln w="0">
            <a:solidFill>
              <a:srgbClr val="54a021"/>
            </a:solidFill>
          </a:ln>
        </p:spPr>
        <p:style>
          <a:lnRef idx="0"/>
          <a:fillRef idx="0"/>
          <a:effectRef idx="0"/>
          <a:fontRef idx="minor"/>
        </p:style>
        <p:txBody>
          <a:bodyPr lIns="90000" rIns="90000" tIns="45000" bIns="45000" anchor="t">
            <a:spAutoFit/>
          </a:bodyPr>
          <a:p>
            <a:pPr algn="just">
              <a:lnSpc>
                <a:spcPct val="100000"/>
              </a:lnSpc>
              <a:buNone/>
            </a:pPr>
            <a:r>
              <a:rPr b="1" lang="it-IT" sz="1600" spc="-1" strike="noStrike">
                <a:solidFill>
                  <a:srgbClr val="000000"/>
                </a:solidFill>
                <a:latin typeface="Calibri"/>
                <a:ea typeface="DejaVu Sans"/>
              </a:rPr>
              <a:t>Regione Toscana estende </a:t>
            </a:r>
            <a:r>
              <a:rPr b="0" lang="en-US" sz="1600" spc="-1" strike="noStrike">
                <a:solidFill>
                  <a:srgbClr val="000000"/>
                </a:solidFill>
                <a:latin typeface="Trebuchet MS"/>
                <a:ea typeface="DejaVu Sans"/>
              </a:rPr>
              <a:t>ragazze venticinquenni non ancora vaccinate, in occasione della chiamata al primo screening per la citologia cervicale (Pap-test) (es. nel 2019 alle ragazze nate nel 1994) ed a tutte le donne operate per lesioni cervicali dovute ad infezione da HPV.</a:t>
            </a:r>
            <a:endParaRPr b="0" lang="it-IT" sz="1600" spc="-1" strike="noStrike">
              <a:latin typeface="Arial"/>
            </a:endParaRPr>
          </a:p>
        </p:txBody>
      </p:sp>
      <p:sp>
        <p:nvSpPr>
          <p:cNvPr id="420" name="CasellaDiTesto 1"/>
          <p:cNvSpPr/>
          <p:nvPr/>
        </p:nvSpPr>
        <p:spPr>
          <a:xfrm>
            <a:off x="4936320" y="3448440"/>
            <a:ext cx="4345920" cy="106344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1" lang="en-US" sz="1600" spc="-1" strike="noStrike">
                <a:solidFill>
                  <a:srgbClr val="000000"/>
                </a:solidFill>
                <a:latin typeface="Trebuchet MS"/>
                <a:ea typeface="DejaVu Sans"/>
              </a:rPr>
              <a:t>LEA (Livelli di Essenziali di Assistenza) più recenti emanati dal Ministero della Salute viene raccomandata la vaccinazione gratuita per soggetti MSM.</a:t>
            </a:r>
            <a:endParaRPr b="0" lang="it-IT" sz="1600" spc="-1" strike="noStrike">
              <a:latin typeface="Arial"/>
            </a:endParaRPr>
          </a:p>
        </p:txBody>
      </p:sp>
      <p:sp>
        <p:nvSpPr>
          <p:cNvPr id="421" name="CasellaDiTesto 11"/>
          <p:cNvSpPr/>
          <p:nvPr/>
        </p:nvSpPr>
        <p:spPr>
          <a:xfrm>
            <a:off x="1056600" y="5025600"/>
            <a:ext cx="2404800" cy="1461600"/>
          </a:xfrm>
          <a:prstGeom prst="rect">
            <a:avLst/>
          </a:prstGeom>
          <a:noFill/>
          <a:ln w="0">
            <a:solidFill>
              <a:srgbClr val="54a021"/>
            </a:solidFill>
          </a:ln>
        </p:spPr>
        <p:style>
          <a:lnRef idx="0"/>
          <a:fillRef idx="0"/>
          <a:effectRef idx="0"/>
          <a:fontRef idx="minor"/>
        </p:style>
        <p:txBody>
          <a:bodyPr lIns="90000" rIns="90000" tIns="45000" bIns="45000" anchor="t">
            <a:spAutoFit/>
          </a:bodyPr>
          <a:p>
            <a:pPr>
              <a:lnSpc>
                <a:spcPct val="100000"/>
              </a:lnSpc>
              <a:buNone/>
            </a:pPr>
            <a:r>
              <a:rPr b="1" lang="it-IT" sz="1800" spc="-1" strike="noStrike">
                <a:solidFill>
                  <a:srgbClr val="000000"/>
                </a:solidFill>
                <a:latin typeface="Trebuchet MS"/>
                <a:ea typeface="DejaVu Sans"/>
              </a:rPr>
              <a:t>In seguito a studi come Il progetto SPERANZA dell’Azienda Usl Toscana Nord Ovest</a:t>
            </a:r>
            <a:endParaRPr b="0" lang="it-IT" sz="1800" spc="-1" strike="noStrike">
              <a:latin typeface="Arial"/>
            </a:endParaRPr>
          </a:p>
        </p:txBody>
      </p:sp>
      <p:sp>
        <p:nvSpPr>
          <p:cNvPr id="422" name="Freeform 5"/>
          <p:cNvSpPr/>
          <p:nvPr/>
        </p:nvSpPr>
        <p:spPr>
          <a:xfrm rot="10800000">
            <a:off x="3636360" y="5636880"/>
            <a:ext cx="1007280" cy="54000"/>
          </a:xfrm>
          <a:custGeom>
            <a:avLst/>
            <a:gdLst/>
            <a:ahLst/>
            <a:rect l="l" t="t" r="r" b="b"/>
            <a:pathLst>
              <a:path w="1336" h="203">
                <a:moveTo>
                  <a:pt x="0" y="129"/>
                </a:moveTo>
                <a:cubicBezTo>
                  <a:pt x="37" y="116"/>
                  <a:pt x="129" y="70"/>
                  <a:pt x="224" y="49"/>
                </a:cubicBezTo>
                <a:cubicBezTo>
                  <a:pt x="319" y="28"/>
                  <a:pt x="437" y="2"/>
                  <a:pt x="568" y="1"/>
                </a:cubicBezTo>
                <a:cubicBezTo>
                  <a:pt x="699" y="0"/>
                  <a:pt x="884" y="7"/>
                  <a:pt x="1012" y="41"/>
                </a:cubicBezTo>
                <a:cubicBezTo>
                  <a:pt x="1140" y="75"/>
                  <a:pt x="1268" y="169"/>
                  <a:pt x="1336" y="203"/>
                </a:cubicBezTo>
              </a:path>
            </a:pathLst>
          </a:custGeom>
          <a:solidFill>
            <a:srgbClr val="82a1cc"/>
          </a:solidFill>
          <a:ln w="76200">
            <a:solidFill>
              <a:srgbClr val="54a021"/>
            </a:solidFill>
            <a:miter/>
            <a:headEnd len="med" type="arrow" w="med"/>
          </a:ln>
        </p:spPr>
        <p:style>
          <a:lnRef idx="0"/>
          <a:fillRef idx="0"/>
          <a:effectRef idx="0"/>
          <a:fontRef idx="minor"/>
        </p:style>
      </p:sp>
    </p:spTree>
  </p:cSld>
  <mc:AlternateContent>
    <mc:Choice Requires="p14">
      <p:transition spd="slow" p14:dur="2000"/>
    </mc:Choice>
    <mc:Fallback>
      <p:transition spd="slow"/>
    </mc:Fallback>
  </mc:AlternateContent>
  <p:timing>
    <p:tnLst>
      <p:par>
        <p:cTn id="61" dur="indefinite" restart="never" nodeType="tmRoot">
          <p:childTnLst>
            <p:seq>
              <p:cTn id="62" dur="indefinite" nodeType="mainSeq">
                <p:childTnLst>
                  <p:par>
                    <p:cTn id="63" fill="hold">
                      <p:stCondLst>
                        <p:cond delay="0"/>
                      </p:stCondLst>
                      <p:childTnLst>
                        <p:par>
                          <p:cTn id="64" fill="hold">
                            <p:stCondLst>
                              <p:cond delay="0"/>
                            </p:stCondLst>
                            <p:childTnLst>
                              <p:par>
                                <p:cTn id="65" nodeType="afterEffect" fill="hold" presetClass="entr" presetID="10">
                                  <p:stCondLst>
                                    <p:cond delay="0"/>
                                  </p:stCondLst>
                                  <p:childTnLst>
                                    <p:set>
                                      <p:cBhvr>
                                        <p:cTn id="66" dur="1" fill="hold">
                                          <p:stCondLst>
                                            <p:cond delay="0"/>
                                          </p:stCondLst>
                                        </p:cTn>
                                        <p:tgtEl>
                                          <p:spTgt spid="416"/>
                                        </p:tgtEl>
                                        <p:attrNameLst>
                                          <p:attrName>style.visibility</p:attrName>
                                        </p:attrNameLst>
                                      </p:cBhvr>
                                      <p:to>
                                        <p:strVal val="visible"/>
                                      </p:to>
                                    </p:set>
                                    <p:animEffect filter="fade" transition="in">
                                      <p:cBhvr additive="repl">
                                        <p:cTn id="67" dur="500"/>
                                        <p:tgtEl>
                                          <p:spTgt spid="416"/>
                                        </p:tgtEl>
                                      </p:cBhvr>
                                    </p:animEffect>
                                  </p:childTnLst>
                                </p:cTn>
                              </p:par>
                            </p:childTnLst>
                          </p:cTn>
                        </p:par>
                        <p:par>
                          <p:cTn id="68" fill="hold">
                            <p:stCondLst>
                              <p:cond delay="500"/>
                            </p:stCondLst>
                            <p:childTnLst>
                              <p:par>
                                <p:cTn id="69" nodeType="afterEffect" fill="hold" presetClass="entr" presetID="10">
                                  <p:stCondLst>
                                    <p:cond delay="0"/>
                                  </p:stCondLst>
                                  <p:childTnLst>
                                    <p:set>
                                      <p:cBhvr>
                                        <p:cTn id="70" dur="1" fill="hold">
                                          <p:stCondLst>
                                            <p:cond delay="0"/>
                                          </p:stCondLst>
                                        </p:cTn>
                                        <p:tgtEl>
                                          <p:spTgt spid="418"/>
                                        </p:tgtEl>
                                        <p:attrNameLst>
                                          <p:attrName>style.visibility</p:attrName>
                                        </p:attrNameLst>
                                      </p:cBhvr>
                                      <p:to>
                                        <p:strVal val="visible"/>
                                      </p:to>
                                    </p:set>
                                    <p:animEffect filter="fade" transition="in">
                                      <p:cBhvr additive="repl">
                                        <p:cTn id="71" dur="500"/>
                                        <p:tgtEl>
                                          <p:spTgt spid="418"/>
                                        </p:tgtEl>
                                      </p:cBhvr>
                                    </p:animEffect>
                                  </p:childTnLst>
                                </p:cTn>
                              </p:par>
                            </p:childTnLst>
                          </p:cTn>
                        </p:par>
                        <p:par>
                          <p:cTn id="72" fill="hold">
                            <p:stCondLst>
                              <p:cond delay="1000"/>
                            </p:stCondLst>
                            <p:childTnLst>
                              <p:par>
                                <p:cTn id="73" nodeType="afterEffect" fill="hold" presetClass="entr" presetID="10">
                                  <p:stCondLst>
                                    <p:cond delay="0"/>
                                  </p:stCondLst>
                                  <p:childTnLst>
                                    <p:set>
                                      <p:cBhvr>
                                        <p:cTn id="74" dur="1" fill="hold">
                                          <p:stCondLst>
                                            <p:cond delay="0"/>
                                          </p:stCondLst>
                                        </p:cTn>
                                        <p:tgtEl>
                                          <p:spTgt spid="422"/>
                                        </p:tgtEl>
                                        <p:attrNameLst>
                                          <p:attrName>style.visibility</p:attrName>
                                        </p:attrNameLst>
                                      </p:cBhvr>
                                      <p:to>
                                        <p:strVal val="visible"/>
                                      </p:to>
                                    </p:set>
                                    <p:animEffect filter="fade" transition="in">
                                      <p:cBhvr additive="repl">
                                        <p:cTn id="75" dur="500"/>
                                        <p:tgtEl>
                                          <p:spTgt spid="4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23" name="Segnaposto contenuto 3" descr=""/>
          <p:cNvPicPr/>
          <p:nvPr/>
        </p:nvPicPr>
        <p:blipFill>
          <a:blip r:embed="rId1"/>
          <a:stretch/>
        </p:blipFill>
        <p:spPr>
          <a:xfrm>
            <a:off x="387000" y="15120"/>
            <a:ext cx="6592320" cy="6462720"/>
          </a:xfrm>
          <a:prstGeom prst="rect">
            <a:avLst/>
          </a:prstGeom>
          <a:ln w="0">
            <a:noFill/>
          </a:ln>
        </p:spPr>
      </p:pic>
      <p:sp>
        <p:nvSpPr>
          <p:cNvPr id="424" name="Rettangolo 4"/>
          <p:cNvSpPr/>
          <p:nvPr/>
        </p:nvSpPr>
        <p:spPr>
          <a:xfrm>
            <a:off x="5191920" y="3244320"/>
            <a:ext cx="3474360" cy="3643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it-IT" sz="1800" spc="-1" strike="noStrike" u="sng">
                <a:solidFill>
                  <a:srgbClr val="99ca3c"/>
                </a:solidFill>
                <a:uFillTx/>
                <a:latin typeface="Trebuchet MS"/>
                <a:ea typeface="DejaVu Sans"/>
                <a:hlinkClick r:id="rId2"/>
              </a:rPr>
              <a:t>https://</a:t>
            </a:r>
            <a:r>
              <a:rPr b="0" lang="it-IT" sz="1800" spc="-1" strike="noStrike" u="sng">
                <a:solidFill>
                  <a:srgbClr val="99ca3c"/>
                </a:solidFill>
                <a:uFillTx/>
                <a:latin typeface="Trebuchet MS"/>
                <a:ea typeface="DejaVu Sans"/>
                <a:hlinkClick r:id="rId3"/>
              </a:rPr>
              <a:t>gten.travel/trhip/trhip</a:t>
            </a:r>
            <a:r>
              <a:rPr b="0" lang="it-IT" sz="1800" spc="-1" strike="noStrike">
                <a:solidFill>
                  <a:srgbClr val="000000"/>
                </a:solidFill>
                <a:latin typeface="Trebuchet MS"/>
                <a:ea typeface="DejaVu Sans"/>
              </a:rPr>
              <a:t> </a:t>
            </a:r>
            <a:endParaRPr b="0" lang="it-IT" sz="1800" spc="-1" strike="noStrike">
              <a:latin typeface="Arial"/>
            </a:endParaRPr>
          </a:p>
        </p:txBody>
      </p:sp>
      <p:sp>
        <p:nvSpPr>
          <p:cNvPr id="425" name="Rettangolo 5"/>
          <p:cNvSpPr/>
          <p:nvPr/>
        </p:nvSpPr>
        <p:spPr>
          <a:xfrm>
            <a:off x="5033160" y="5106240"/>
            <a:ext cx="3561120" cy="36432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buNone/>
            </a:pPr>
            <a:r>
              <a:rPr b="0" lang="it-IT" sz="1800" spc="-1" strike="noStrike" u="sng">
                <a:solidFill>
                  <a:srgbClr val="99ca3c"/>
                </a:solidFill>
                <a:uFillTx/>
                <a:latin typeface="Trebuchet MS"/>
                <a:ea typeface="DejaVu Sans"/>
                <a:hlinkClick r:id="rId4"/>
              </a:rPr>
              <a:t>https://wwwnc.cdc.gov/travel</a:t>
            </a:r>
            <a:r>
              <a:rPr b="0" lang="it-IT" sz="1800" spc="-1" strike="noStrike" u="sng">
                <a:solidFill>
                  <a:srgbClr val="99ca3c"/>
                </a:solidFill>
                <a:uFillTx/>
                <a:latin typeface="Trebuchet MS"/>
                <a:ea typeface="DejaVu Sans"/>
                <a:hlinkClick r:id="rId5"/>
              </a:rPr>
              <a:t>/</a:t>
            </a:r>
            <a:r>
              <a:rPr b="0" lang="it-IT" sz="1800" spc="-1" strike="noStrike">
                <a:solidFill>
                  <a:srgbClr val="000000"/>
                </a:solidFill>
                <a:latin typeface="Trebuchet MS"/>
                <a:ea typeface="DejaVu Sans"/>
              </a:rPr>
              <a:t> </a:t>
            </a: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5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6" name="PlaceHolder 1"/>
          <p:cNvSpPr>
            <a:spLocks noGrp="1"/>
          </p:cNvSpPr>
          <p:nvPr>
            <p:ph type="title"/>
          </p:nvPr>
        </p:nvSpPr>
        <p:spPr>
          <a:xfrm>
            <a:off x="677160" y="609480"/>
            <a:ext cx="8596080" cy="1320120"/>
          </a:xfrm>
          <a:prstGeom prst="rect">
            <a:avLst/>
          </a:prstGeom>
          <a:noFill/>
          <a:ln w="0">
            <a:noFill/>
          </a:ln>
        </p:spPr>
        <p:txBody>
          <a:bodyPr lIns="90000" rIns="90000" tIns="45000" bIns="45000" anchor="t">
            <a:normAutofit fontScale="74000"/>
          </a:bodyPr>
          <a:p>
            <a:pPr>
              <a:lnSpc>
                <a:spcPct val="100000"/>
              </a:lnSpc>
              <a:buNone/>
            </a:pPr>
            <a:r>
              <a:rPr b="1" lang="it-IT" sz="3600" spc="-1" strike="noStrike">
                <a:solidFill>
                  <a:srgbClr val="90c226"/>
                </a:solidFill>
                <a:latin typeface="Trebuchet MS"/>
              </a:rPr>
              <a:t>Punti chiave dell'educazione dei pazienti per i viaggiatori immunocompromessi</a:t>
            </a:r>
            <a:br>
              <a:rPr sz="3600"/>
            </a:br>
            <a:endParaRPr b="0" lang="it-IT" sz="3600" spc="-1" strike="noStrike">
              <a:latin typeface="Arial"/>
            </a:endParaRPr>
          </a:p>
        </p:txBody>
      </p:sp>
      <p:sp>
        <p:nvSpPr>
          <p:cNvPr id="427" name="PlaceHolder 2"/>
          <p:cNvSpPr>
            <a:spLocks noGrp="1"/>
          </p:cNvSpPr>
          <p:nvPr>
            <p:ph/>
          </p:nvPr>
        </p:nvSpPr>
        <p:spPr>
          <a:xfrm>
            <a:off x="360000" y="1620000"/>
            <a:ext cx="9179640" cy="4679640"/>
          </a:xfrm>
          <a:prstGeom prst="rect">
            <a:avLst/>
          </a:prstGeom>
          <a:noFill/>
          <a:ln w="0">
            <a:noFill/>
          </a:ln>
        </p:spPr>
        <p:txBody>
          <a:bodyPr lIns="90000" rIns="90000" tIns="45000" bIns="45000" anchor="t">
            <a:normAutofit fontScale="61000"/>
          </a:bodyPr>
          <a:p>
            <a:pPr marL="343080" indent="-343080">
              <a:lnSpc>
                <a:spcPct val="100000"/>
              </a:lnSpc>
              <a:spcBef>
                <a:spcPts val="1001"/>
              </a:spcBef>
              <a:buClr>
                <a:srgbClr val="90c226"/>
              </a:buClr>
              <a:buSzPct val="80000"/>
              <a:buFont typeface="Wingdings 3" charset="2"/>
              <a:buChar char=""/>
            </a:pPr>
            <a:r>
              <a:rPr b="0" lang="it-IT" sz="2600" spc="-1" strike="noStrike">
                <a:solidFill>
                  <a:srgbClr val="000000"/>
                </a:solidFill>
                <a:latin typeface="Open Sans Medium"/>
              </a:rPr>
              <a:t>SVILUPPARE UN PIANO IN CASO DI MALATTIA</a:t>
            </a:r>
            <a:endParaRPr b="0" lang="it-IT" sz="2600" spc="-1" strike="noStrike">
              <a:latin typeface="Arial"/>
            </a:endParaRPr>
          </a:p>
          <a:p>
            <a:pPr marL="343080" indent="-343080">
              <a:lnSpc>
                <a:spcPct val="100000"/>
              </a:lnSpc>
              <a:spcBef>
                <a:spcPts val="1001"/>
              </a:spcBef>
              <a:buClr>
                <a:srgbClr val="90c226"/>
              </a:buClr>
              <a:buSzPct val="80000"/>
              <a:buFont typeface="Arial"/>
              <a:buChar char="•"/>
            </a:pPr>
            <a:r>
              <a:rPr b="0" lang="it-IT" sz="2600" spc="-1" strike="noStrike">
                <a:solidFill>
                  <a:srgbClr val="000000"/>
                </a:solidFill>
                <a:latin typeface="Open Sans"/>
              </a:rPr>
              <a:t>Individuare cliniche o ospedali nel Paese di destinazione in grado di fornire assistenza ai pazienti immunocompromessi</a:t>
            </a:r>
            <a:endParaRPr b="0" lang="it-IT" sz="2600" spc="-1" strike="noStrike">
              <a:latin typeface="Arial"/>
            </a:endParaRPr>
          </a:p>
          <a:p>
            <a:pPr marL="343080" indent="-343080">
              <a:lnSpc>
                <a:spcPct val="100000"/>
              </a:lnSpc>
              <a:spcBef>
                <a:spcPts val="1001"/>
              </a:spcBef>
              <a:buClr>
                <a:srgbClr val="90c226"/>
              </a:buClr>
              <a:buSzPct val="80000"/>
              <a:buFont typeface="Arial"/>
              <a:buChar char="•"/>
            </a:pPr>
            <a:r>
              <a:rPr b="0" lang="it-IT" sz="2600" spc="-1" strike="noStrike">
                <a:solidFill>
                  <a:srgbClr val="000000"/>
                </a:solidFill>
                <a:latin typeface="Open Sans"/>
              </a:rPr>
              <a:t>Sapere come accedere e utilizzare le risorse dell'ambasciata italiana: contatti con Farnesina</a:t>
            </a:r>
            <a:endParaRPr b="0" lang="it-IT" sz="2600" spc="-1" strike="noStrike">
              <a:latin typeface="Arial"/>
            </a:endParaRPr>
          </a:p>
          <a:p>
            <a:pPr marL="343080" indent="-343080">
              <a:lnSpc>
                <a:spcPct val="100000"/>
              </a:lnSpc>
              <a:spcBef>
                <a:spcPts val="1001"/>
              </a:spcBef>
              <a:buClr>
                <a:srgbClr val="90c226"/>
              </a:buClr>
              <a:buSzPct val="80000"/>
              <a:buFont typeface="Arial"/>
              <a:buChar char="•"/>
            </a:pPr>
            <a:r>
              <a:rPr b="0" lang="it-IT" sz="2600" spc="-1" strike="noStrike">
                <a:solidFill>
                  <a:srgbClr val="000000"/>
                </a:solidFill>
                <a:latin typeface="Open Sans"/>
              </a:rPr>
              <a:t>Acquistare un'assicurazione supplementare per coprire l'annullamento del viaggio a causa di malattia, il costo dell'assistenza sanitaria ricevuta all'estero e l'evacuazione medica</a:t>
            </a:r>
            <a:endParaRPr b="0" lang="it-IT" sz="26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2600" spc="-1" strike="noStrike">
                <a:solidFill>
                  <a:srgbClr val="000000"/>
                </a:solidFill>
                <a:latin typeface="Open Sans Medium"/>
              </a:rPr>
              <a:t>PRECAUZIONI PER CIBO E ACQUA</a:t>
            </a:r>
            <a:endParaRPr b="0" lang="it-IT" sz="2600" spc="-1" strike="noStrike">
              <a:latin typeface="Arial"/>
            </a:endParaRPr>
          </a:p>
          <a:p>
            <a:pPr marL="343080" indent="-343080">
              <a:lnSpc>
                <a:spcPct val="100000"/>
              </a:lnSpc>
              <a:spcBef>
                <a:spcPts val="1001"/>
              </a:spcBef>
              <a:buClr>
                <a:srgbClr val="90c226"/>
              </a:buClr>
              <a:buSzPct val="80000"/>
              <a:buFont typeface="Arial"/>
              <a:buChar char="•"/>
            </a:pPr>
            <a:r>
              <a:rPr b="0" lang="it-IT" sz="2600" spc="-1" strike="noStrike">
                <a:solidFill>
                  <a:srgbClr val="000000"/>
                </a:solidFill>
                <a:latin typeface="Open Sans"/>
              </a:rPr>
              <a:t>Seguire le precauzioni per cibo e acqua sicuri (vedere Sez. 2, Cap. 8, </a:t>
            </a:r>
            <a:r>
              <a:rPr b="0" lang="it-IT" sz="2600" spc="-1" strike="noStrike" u="sng">
                <a:solidFill>
                  <a:srgbClr val="99ca3c"/>
                </a:solidFill>
                <a:uFillTx/>
                <a:latin typeface="Open Sans"/>
                <a:hlinkClick r:id="rId1"/>
              </a:rPr>
              <a:t>Precauzioni per cibo e acqua</a:t>
            </a:r>
            <a:r>
              <a:rPr b="0" lang="it-IT" sz="2600" spc="-1" strike="noStrike">
                <a:solidFill>
                  <a:srgbClr val="000000"/>
                </a:solidFill>
                <a:latin typeface="Open Sans"/>
              </a:rPr>
              <a:t> )</a:t>
            </a:r>
            <a:endParaRPr b="0" lang="it-IT" sz="2600" spc="-1" strike="noStrike">
              <a:latin typeface="Arial"/>
            </a:endParaRPr>
          </a:p>
          <a:p>
            <a:pPr marL="343080" indent="-343080">
              <a:lnSpc>
                <a:spcPct val="100000"/>
              </a:lnSpc>
              <a:spcBef>
                <a:spcPts val="1001"/>
              </a:spcBef>
              <a:buClr>
                <a:srgbClr val="90c226"/>
              </a:buClr>
              <a:buSzPct val="80000"/>
              <a:buFont typeface="Arial"/>
              <a:buChar char="•"/>
            </a:pPr>
            <a:r>
              <a:rPr b="0" lang="it-IT" sz="2600" spc="-1" strike="noStrike">
                <a:solidFill>
                  <a:srgbClr val="000000"/>
                </a:solidFill>
                <a:latin typeface="Open Sans"/>
              </a:rPr>
              <a:t>Preparare e utilizzare regolarmente salviette antibatteriche o un disinfettante per le mani a base di alcol contenente ≥60% di alcol</a:t>
            </a:r>
            <a:endParaRPr b="0" lang="it-IT" sz="26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2600" spc="-1" strike="noStrike">
                <a:solidFill>
                  <a:srgbClr val="000000"/>
                </a:solidFill>
                <a:latin typeface="Open Sans Medium"/>
              </a:rPr>
              <a:t>ORGANISMI MULTIFARMACO-RESISTENTI</a:t>
            </a:r>
            <a:endParaRPr b="0" lang="it-IT" sz="2600" spc="-1" strike="noStrike">
              <a:latin typeface="Arial"/>
            </a:endParaRPr>
          </a:p>
          <a:p>
            <a:pPr marL="343080" indent="-343080">
              <a:lnSpc>
                <a:spcPct val="100000"/>
              </a:lnSpc>
              <a:spcBef>
                <a:spcPts val="1001"/>
              </a:spcBef>
              <a:buClr>
                <a:srgbClr val="90c226"/>
              </a:buClr>
              <a:buSzPct val="80000"/>
              <a:buFont typeface="Arial"/>
              <a:buChar char="•"/>
            </a:pPr>
            <a:r>
              <a:rPr b="0" lang="it-IT" sz="2600" spc="-1" strike="noStrike">
                <a:solidFill>
                  <a:srgbClr val="000000"/>
                </a:solidFill>
                <a:latin typeface="Open Sans"/>
              </a:rPr>
              <a:t>Le persone immunocompromesse hanno un rischio maggiore di infezione da organismi multiresistenti</a:t>
            </a:r>
            <a:endParaRPr b="0" lang="it-IT" sz="2600" spc="-1" strike="noStrike">
              <a:latin typeface="Arial"/>
            </a:endParaRPr>
          </a:p>
          <a:p>
            <a:pPr marL="343080" indent="-343080">
              <a:lnSpc>
                <a:spcPct val="100000"/>
              </a:lnSpc>
              <a:spcBef>
                <a:spcPts val="1001"/>
              </a:spcBef>
              <a:buClr>
                <a:srgbClr val="90c226"/>
              </a:buClr>
              <a:buSzPct val="80000"/>
              <a:buFont typeface="Arial"/>
              <a:buChar char="•"/>
            </a:pPr>
            <a:r>
              <a:rPr b="0" lang="it-IT" sz="2600" spc="-1" strike="noStrike">
                <a:solidFill>
                  <a:srgbClr val="000000"/>
                </a:solidFill>
                <a:latin typeface="Open Sans"/>
              </a:rPr>
              <a:t>Avvisare il/i proprio/i fornitore/i di assistenza sanitaria di eventuali malattie post-viaggio e fornire dettagli sulle informazioni di viaggio</a:t>
            </a:r>
            <a:endParaRPr b="0" lang="it-IT" sz="2600" spc="-1" strike="noStrike">
              <a:latin typeface="Arial"/>
            </a:endParaRPr>
          </a:p>
        </p:txBody>
      </p:sp>
    </p:spTree>
  </p:cSld>
  <mc:AlternateContent>
    <mc:Choice Requires="p14">
      <p:transition spd="slow" p14:dur="2000"/>
    </mc:Choice>
    <mc:Fallback>
      <p:transition spd="slow"/>
    </mc:Fallback>
  </mc:AlternateContent>
</p:sld>
</file>

<file path=ppt/slides/slide5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28" name="PlaceHolder 1"/>
          <p:cNvSpPr>
            <a:spLocks noGrp="1"/>
          </p:cNvSpPr>
          <p:nvPr>
            <p:ph type="title"/>
          </p:nvPr>
        </p:nvSpPr>
        <p:spPr>
          <a:xfrm>
            <a:off x="677160" y="609480"/>
            <a:ext cx="8596080" cy="1320120"/>
          </a:xfrm>
          <a:prstGeom prst="rect">
            <a:avLst/>
          </a:prstGeom>
          <a:noFill/>
          <a:ln w="0">
            <a:noFill/>
          </a:ln>
        </p:spPr>
        <p:txBody>
          <a:bodyPr lIns="90000" rIns="90000" tIns="45000" bIns="45000" anchor="t">
            <a:normAutofit fontScale="74000"/>
          </a:bodyPr>
          <a:p>
            <a:pPr>
              <a:lnSpc>
                <a:spcPct val="100000"/>
              </a:lnSpc>
              <a:buNone/>
            </a:pPr>
            <a:r>
              <a:rPr b="1" lang="it-IT" sz="3600" spc="-1" strike="noStrike">
                <a:solidFill>
                  <a:srgbClr val="90c226"/>
                </a:solidFill>
                <a:latin typeface="Trebuchet MS"/>
              </a:rPr>
              <a:t>Punti chiave dell'educazione dei pazienti per i viaggiatori immunocompromessi</a:t>
            </a:r>
            <a:br>
              <a:rPr sz="3600"/>
            </a:br>
            <a:endParaRPr b="0" lang="it-IT" sz="3600" spc="-1" strike="noStrike">
              <a:latin typeface="Arial"/>
            </a:endParaRPr>
          </a:p>
        </p:txBody>
      </p:sp>
      <p:sp>
        <p:nvSpPr>
          <p:cNvPr id="429" name="PlaceHolder 2"/>
          <p:cNvSpPr>
            <a:spLocks noGrp="1"/>
          </p:cNvSpPr>
          <p:nvPr>
            <p:ph/>
          </p:nvPr>
        </p:nvSpPr>
        <p:spPr>
          <a:xfrm>
            <a:off x="497160" y="1800000"/>
            <a:ext cx="9402480" cy="4498920"/>
          </a:xfrm>
          <a:prstGeom prst="rect">
            <a:avLst/>
          </a:prstGeom>
          <a:noFill/>
          <a:ln w="0">
            <a:noFill/>
          </a:ln>
        </p:spPr>
        <p:txBody>
          <a:bodyPr lIns="90000" rIns="90000" tIns="45000" bIns="45000" anchor="t">
            <a:normAutofit fontScale="67000"/>
          </a:bodyPr>
          <a:p>
            <a:pPr marL="343080" indent="-343080">
              <a:lnSpc>
                <a:spcPct val="100000"/>
              </a:lnSpc>
              <a:spcBef>
                <a:spcPts val="1001"/>
              </a:spcBef>
              <a:buClr>
                <a:srgbClr val="90c226"/>
              </a:buClr>
              <a:buSzPct val="80000"/>
              <a:buFont typeface="Wingdings 3" charset="2"/>
              <a:buChar char=""/>
            </a:pPr>
            <a:r>
              <a:rPr b="0" lang="it-IT" sz="2600" spc="-1" strike="noStrike">
                <a:solidFill>
                  <a:srgbClr val="000000"/>
                </a:solidFill>
                <a:latin typeface="Open Sans Medium"/>
              </a:rPr>
              <a:t>FARMACI</a:t>
            </a:r>
            <a:endParaRPr b="0" lang="it-IT" sz="2600" spc="-1" strike="noStrike">
              <a:latin typeface="Arial"/>
            </a:endParaRPr>
          </a:p>
          <a:p>
            <a:pPr marL="343080" indent="-343080">
              <a:lnSpc>
                <a:spcPct val="100000"/>
              </a:lnSpc>
              <a:spcBef>
                <a:spcPts val="1001"/>
              </a:spcBef>
              <a:buClr>
                <a:srgbClr val="90c226"/>
              </a:buClr>
              <a:buSzPct val="80000"/>
              <a:buFont typeface="Arial"/>
              <a:buChar char="•"/>
            </a:pPr>
            <a:r>
              <a:rPr b="0" lang="it-IT" sz="2600" spc="-1" strike="noStrike">
                <a:solidFill>
                  <a:srgbClr val="000000"/>
                </a:solidFill>
                <a:latin typeface="Open Sans"/>
              </a:rPr>
              <a:t>Portare farmaci extra in caso di ritardi nel viaggio; assicurarsi che i farmaci siano etichettati e nella confezione originale</a:t>
            </a:r>
            <a:endParaRPr b="0" lang="it-IT" sz="2600" spc="-1" strike="noStrike">
              <a:latin typeface="Arial"/>
            </a:endParaRPr>
          </a:p>
          <a:p>
            <a:pPr marL="343080" indent="-343080">
              <a:lnSpc>
                <a:spcPct val="100000"/>
              </a:lnSpc>
              <a:spcBef>
                <a:spcPts val="1001"/>
              </a:spcBef>
              <a:buClr>
                <a:srgbClr val="90c226"/>
              </a:buClr>
              <a:buSzPct val="80000"/>
              <a:buFont typeface="Arial"/>
              <a:buChar char="•"/>
            </a:pPr>
            <a:r>
              <a:rPr b="0" lang="it-IT" sz="2600" spc="-1" strike="noStrike">
                <a:solidFill>
                  <a:srgbClr val="000000"/>
                </a:solidFill>
                <a:latin typeface="Open Sans"/>
              </a:rPr>
              <a:t>Evitare di assumere farmaci acquistati a destinazione a causa delle potenziali interazioni farmacologiche</a:t>
            </a:r>
            <a:endParaRPr b="0" lang="it-IT" sz="2600" spc="-1" strike="noStrike">
              <a:latin typeface="Arial"/>
            </a:endParaRPr>
          </a:p>
          <a:p>
            <a:pPr marL="343080" indent="-343080">
              <a:lnSpc>
                <a:spcPct val="100000"/>
              </a:lnSpc>
              <a:spcBef>
                <a:spcPts val="1001"/>
              </a:spcBef>
              <a:buClr>
                <a:srgbClr val="90c226"/>
              </a:buClr>
              <a:buSzPct val="80000"/>
              <a:buFont typeface="Arial"/>
              <a:buChar char="•"/>
            </a:pPr>
            <a:r>
              <a:rPr b="0" lang="it-IT" sz="2600" spc="-1" strike="noStrike">
                <a:solidFill>
                  <a:srgbClr val="000000"/>
                </a:solidFill>
                <a:latin typeface="Open Sans"/>
              </a:rPr>
              <a:t>I farmaci acquistati a destinazione potrebbero anche essere contraffatti, falsamente etichettati, falsificati, falsi o di qualità inferiore agli standard </a:t>
            </a:r>
            <a:r>
              <a:rPr b="0" lang="it-IT" sz="2600" spc="-1" strike="noStrike">
                <a:solidFill>
                  <a:srgbClr val="000000"/>
                </a:solidFill>
                <a:latin typeface="Open Sans Medium"/>
              </a:rPr>
              <a:t>PROTEZIONE SOLARE</a:t>
            </a:r>
            <a:endParaRPr b="0" lang="it-IT" sz="2600" spc="-1" strike="noStrike">
              <a:latin typeface="Arial"/>
            </a:endParaRPr>
          </a:p>
          <a:p>
            <a:pPr marL="343080" indent="-343080">
              <a:lnSpc>
                <a:spcPct val="100000"/>
              </a:lnSpc>
              <a:spcBef>
                <a:spcPts val="1001"/>
              </a:spcBef>
              <a:buClr>
                <a:srgbClr val="90c226"/>
              </a:buClr>
              <a:buSzPct val="80000"/>
              <a:buFont typeface="Arial"/>
              <a:buChar char="•"/>
            </a:pPr>
            <a:r>
              <a:rPr b="0" lang="it-IT" sz="2600" spc="-1" strike="noStrike">
                <a:solidFill>
                  <a:srgbClr val="000000"/>
                </a:solidFill>
                <a:latin typeface="Open Sans"/>
              </a:rPr>
              <a:t>Le persone immunocompromesse hanno registrato un aumento drammatico dei tassi di cancro della pelle</a:t>
            </a:r>
            <a:endParaRPr b="0" lang="it-IT" sz="2600" spc="-1" strike="noStrike">
              <a:latin typeface="Arial"/>
            </a:endParaRPr>
          </a:p>
          <a:p>
            <a:pPr marL="343080" indent="-343080">
              <a:lnSpc>
                <a:spcPct val="100000"/>
              </a:lnSpc>
              <a:spcBef>
                <a:spcPts val="1001"/>
              </a:spcBef>
              <a:buClr>
                <a:srgbClr val="90c226"/>
              </a:buClr>
              <a:buSzPct val="80000"/>
              <a:buFont typeface="Arial"/>
              <a:buChar char="•"/>
            </a:pPr>
            <a:r>
              <a:rPr b="0" lang="it-IT" sz="2600" spc="-1" strike="noStrike">
                <a:solidFill>
                  <a:srgbClr val="000000"/>
                </a:solidFill>
                <a:latin typeface="Open Sans"/>
              </a:rPr>
              <a:t>Alcuni farmaci utilizzati dalle persone immunocompromesse aumentano il rischio di fotosensibilità</a:t>
            </a:r>
            <a:endParaRPr b="0" lang="it-IT" sz="2600" spc="-1" strike="noStrike">
              <a:latin typeface="Arial"/>
            </a:endParaRPr>
          </a:p>
          <a:p>
            <a:pPr marL="343080" indent="-343080">
              <a:lnSpc>
                <a:spcPct val="100000"/>
              </a:lnSpc>
              <a:spcBef>
                <a:spcPts val="1001"/>
              </a:spcBef>
              <a:buClr>
                <a:srgbClr val="90c226"/>
              </a:buClr>
              <a:buSzPct val="80000"/>
              <a:buFont typeface="Arial"/>
              <a:buChar char="•"/>
            </a:pPr>
            <a:r>
              <a:rPr b="0" lang="it-IT" sz="2600" spc="-1" strike="noStrike">
                <a:solidFill>
                  <a:srgbClr val="000000"/>
                </a:solidFill>
                <a:latin typeface="Open Sans"/>
              </a:rPr>
              <a:t>Utilizzare regolarmente la protezione solare (vedi Sez. 4, Cap. 1, </a:t>
            </a:r>
            <a:r>
              <a:rPr b="0" lang="it-IT" sz="2600" spc="-1" strike="noStrike" u="sng">
                <a:solidFill>
                  <a:srgbClr val="99ca3c"/>
                </a:solidFill>
                <a:uFillTx/>
                <a:latin typeface="Open Sans"/>
                <a:hlinkClick r:id="rId1"/>
              </a:rPr>
              <a:t>Esposizione al sole</a:t>
            </a:r>
            <a:r>
              <a:rPr b="0" lang="it-IT" sz="2600" spc="-1" strike="noStrike">
                <a:solidFill>
                  <a:srgbClr val="000000"/>
                </a:solidFill>
                <a:latin typeface="Open Sans"/>
              </a:rPr>
              <a:t> )</a:t>
            </a:r>
            <a:endParaRPr b="0" lang="it-IT" sz="26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2600" spc="-1" strike="noStrike">
                <a:solidFill>
                  <a:srgbClr val="000000"/>
                </a:solidFill>
                <a:latin typeface="Open Sans Medium"/>
              </a:rPr>
              <a:t>PORTARE UN KIT SANITARIO/PRONTO SOCCORSO DA VIAGGIO</a:t>
            </a:r>
            <a:endParaRPr b="0" lang="it-IT" sz="26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2600" spc="-1" strike="noStrike">
                <a:solidFill>
                  <a:srgbClr val="000000"/>
                </a:solidFill>
                <a:latin typeface="Open Sans"/>
              </a:rPr>
              <a:t>(vedi Sez. 2, Cap. 10, </a:t>
            </a:r>
            <a:r>
              <a:rPr b="0" lang="it-IT" sz="2600" spc="-1" strike="noStrike" u="sng">
                <a:solidFill>
                  <a:srgbClr val="99ca3c"/>
                </a:solidFill>
                <a:uFillTx/>
                <a:latin typeface="Open Sans"/>
                <a:hlinkClick r:id="rId2"/>
              </a:rPr>
              <a:t>Kit sanitari da viaggio</a:t>
            </a:r>
            <a:r>
              <a:rPr b="0" lang="it-IT" sz="2600" spc="-1" strike="noStrike">
                <a:solidFill>
                  <a:srgbClr val="000000"/>
                </a:solidFill>
                <a:latin typeface="Open Sans"/>
              </a:rPr>
              <a:t> </a:t>
            </a:r>
            <a:endParaRPr b="0" lang="it-IT" sz="2600" spc="-1" strike="noStrike">
              <a:latin typeface="Arial"/>
            </a:endParaRPr>
          </a:p>
          <a:p>
            <a:pPr>
              <a:lnSpc>
                <a:spcPct val="100000"/>
              </a:lnSpc>
              <a:spcBef>
                <a:spcPts val="1001"/>
              </a:spcBef>
              <a:buNone/>
            </a:pPr>
            <a:endParaRPr b="0" lang="it-IT" sz="1200" spc="-1" strike="noStrike">
              <a:latin typeface="Arial"/>
            </a:endParaRPr>
          </a:p>
          <a:p>
            <a:pPr>
              <a:lnSpc>
                <a:spcPct val="100000"/>
              </a:lnSpc>
              <a:spcBef>
                <a:spcPts val="1001"/>
              </a:spcBef>
              <a:buNone/>
            </a:pPr>
            <a:endParaRPr b="0" lang="it-IT" sz="4800" spc="-1" strike="noStrike">
              <a:latin typeface="Arial"/>
            </a:endParaRPr>
          </a:p>
        </p:txBody>
      </p:sp>
    </p:spTree>
  </p:cSld>
  <mc:AlternateContent>
    <mc:Choice Requires="p14">
      <p:transition spd="slow" p14:dur="2000"/>
    </mc:Choice>
    <mc:Fallback>
      <p:transition spd="slow"/>
    </mc:Fallback>
  </mc:AlternateContent>
</p:sld>
</file>

<file path=ppt/slides/slide5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0" name="PlaceHolder 1"/>
          <p:cNvSpPr>
            <a:spLocks noGrp="1"/>
          </p:cNvSpPr>
          <p:nvPr>
            <p:ph type="title"/>
          </p:nvPr>
        </p:nvSpPr>
        <p:spPr>
          <a:xfrm>
            <a:off x="677160" y="219240"/>
            <a:ext cx="8596080" cy="1320120"/>
          </a:xfrm>
          <a:prstGeom prst="rect">
            <a:avLst/>
          </a:prstGeom>
          <a:noFill/>
          <a:ln w="0">
            <a:noFill/>
          </a:ln>
        </p:spPr>
        <p:txBody>
          <a:bodyPr lIns="90000" rIns="90000" tIns="45000" bIns="45000" anchor="t">
            <a:noAutofit/>
          </a:bodyPr>
          <a:p>
            <a:pPr>
              <a:lnSpc>
                <a:spcPct val="100000"/>
              </a:lnSpc>
              <a:buNone/>
            </a:pPr>
            <a:r>
              <a:rPr b="0" lang="it-IT" sz="3600" spc="-1" strike="noStrike">
                <a:solidFill>
                  <a:srgbClr val="90c226"/>
                </a:solidFill>
                <a:latin typeface="Trebuchet MS"/>
              </a:rPr>
              <a:t>Rilassatevi !</a:t>
            </a:r>
            <a:endParaRPr b="0" lang="it-IT" sz="3600" spc="-1" strike="noStrike">
              <a:latin typeface="Arial"/>
            </a:endParaRPr>
          </a:p>
        </p:txBody>
      </p:sp>
      <p:pic>
        <p:nvPicPr>
          <p:cNvPr id="431" name="Picture 2" descr="Dove andare in vacanza ad agosto spendendo poco | News Sat HD ..."/>
          <p:cNvPicPr/>
          <p:nvPr/>
        </p:nvPicPr>
        <p:blipFill>
          <a:blip r:embed="rId1"/>
          <a:stretch/>
        </p:blipFill>
        <p:spPr>
          <a:xfrm>
            <a:off x="379080" y="1036080"/>
            <a:ext cx="8730360" cy="58212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PlaceHolder 1"/>
          <p:cNvSpPr>
            <a:spLocks noGrp="1"/>
          </p:cNvSpPr>
          <p:nvPr>
            <p:ph type="title"/>
          </p:nvPr>
        </p:nvSpPr>
        <p:spPr>
          <a:xfrm>
            <a:off x="677160" y="397800"/>
            <a:ext cx="8596080" cy="1320120"/>
          </a:xfrm>
          <a:prstGeom prst="rect">
            <a:avLst/>
          </a:prstGeom>
          <a:noFill/>
          <a:ln w="0">
            <a:noFill/>
          </a:ln>
        </p:spPr>
        <p:txBody>
          <a:bodyPr lIns="90000" rIns="90000" tIns="45000" bIns="45000" anchor="t">
            <a:noAutofit/>
          </a:bodyPr>
          <a:p>
            <a:pPr>
              <a:lnSpc>
                <a:spcPct val="100000"/>
              </a:lnSpc>
              <a:buNone/>
            </a:pPr>
            <a:r>
              <a:rPr b="0" lang="it-IT" sz="3600" spc="-1" strike="noStrike">
                <a:solidFill>
                  <a:srgbClr val="000000"/>
                </a:solidFill>
                <a:latin typeface="Trebuchet MS"/>
              </a:rPr>
              <a:t>Infezioni post trapianto: Cronologia</a:t>
            </a:r>
            <a:endParaRPr b="0" lang="it-IT" sz="3600" spc="-1" strike="noStrike">
              <a:latin typeface="Arial"/>
            </a:endParaRPr>
          </a:p>
        </p:txBody>
      </p:sp>
      <p:pic>
        <p:nvPicPr>
          <p:cNvPr id="293" name="Segnaposto contenuto 3" descr="An external file that holds a picture, illustration, etc.&#10;Object name is 134_2019_5597_Fig1_HTML.jpg"/>
          <p:cNvPicPr/>
          <p:nvPr/>
        </p:nvPicPr>
        <p:blipFill>
          <a:blip r:embed="rId1"/>
          <a:stretch/>
        </p:blipFill>
        <p:spPr>
          <a:xfrm>
            <a:off x="443160" y="1252440"/>
            <a:ext cx="8857440" cy="5357160"/>
          </a:xfrm>
          <a:prstGeom prst="rect">
            <a:avLst/>
          </a:prstGeom>
          <a:ln w="9525">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PlaceHolder 1"/>
          <p:cNvSpPr>
            <a:spLocks noGrp="1"/>
          </p:cNvSpPr>
          <p:nvPr>
            <p:ph type="title"/>
          </p:nvPr>
        </p:nvSpPr>
        <p:spPr>
          <a:xfrm>
            <a:off x="677160" y="609480"/>
            <a:ext cx="8596080" cy="1320120"/>
          </a:xfrm>
          <a:prstGeom prst="rect">
            <a:avLst/>
          </a:prstGeom>
          <a:noFill/>
          <a:ln w="0">
            <a:noFill/>
          </a:ln>
        </p:spPr>
        <p:txBody>
          <a:bodyPr lIns="90000" rIns="90000" tIns="45000" bIns="45000" anchor="t">
            <a:normAutofit/>
          </a:bodyPr>
          <a:p>
            <a:pPr>
              <a:lnSpc>
                <a:spcPct val="100000"/>
              </a:lnSpc>
              <a:buNone/>
            </a:pPr>
            <a:r>
              <a:rPr b="0" lang="it-IT" sz="3600" spc="-1" strike="noStrike">
                <a:solidFill>
                  <a:srgbClr val="000000"/>
                </a:solidFill>
                <a:latin typeface="Trebuchet MS"/>
              </a:rPr>
              <a:t>Classificazioni  delle Infezioni Nei SOT</a:t>
            </a:r>
            <a:endParaRPr b="0" lang="it-IT" sz="3600" spc="-1" strike="noStrike">
              <a:latin typeface="Arial"/>
            </a:endParaRPr>
          </a:p>
        </p:txBody>
      </p:sp>
      <p:sp>
        <p:nvSpPr>
          <p:cNvPr id="295" name="PlaceHolder 2"/>
          <p:cNvSpPr>
            <a:spLocks noGrp="1"/>
          </p:cNvSpPr>
          <p:nvPr>
            <p:ph/>
          </p:nvPr>
        </p:nvSpPr>
        <p:spPr>
          <a:xfrm>
            <a:off x="782280" y="1760400"/>
            <a:ext cx="8228880" cy="3525120"/>
          </a:xfrm>
          <a:prstGeom prst="rect">
            <a:avLst/>
          </a:prstGeom>
          <a:noFill/>
          <a:ln w="0">
            <a:noFill/>
          </a:ln>
        </p:spPr>
        <p:txBody>
          <a:bodyPr lIns="90000" rIns="90000" tIns="45000" bIns="45000" anchor="t">
            <a:normAutofit fontScale="90000"/>
          </a:bodyPr>
          <a:p>
            <a:pPr marL="343080" indent="-343080">
              <a:lnSpc>
                <a:spcPct val="100000"/>
              </a:lnSpc>
              <a:spcBef>
                <a:spcPts val="1001"/>
              </a:spcBef>
              <a:buClr>
                <a:srgbClr val="90c226"/>
              </a:buClr>
              <a:buSzPct val="80000"/>
              <a:buFont typeface="Wingdings 3" charset="2"/>
              <a:buChar char=""/>
            </a:pPr>
            <a:r>
              <a:rPr b="0" lang="it-IT" sz="3600" spc="-1" strike="noStrike">
                <a:solidFill>
                  <a:srgbClr val="000000"/>
                </a:solidFill>
                <a:latin typeface="Trebuchet MS"/>
              </a:rPr>
              <a:t>Secondo il tipo di organo trapiantato (rischio organo specifico)</a:t>
            </a:r>
            <a:endParaRPr b="0" lang="it-IT" sz="36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3600" spc="-1" strike="noStrike">
                <a:solidFill>
                  <a:srgbClr val="000000"/>
                </a:solidFill>
                <a:latin typeface="Trebuchet MS"/>
              </a:rPr>
              <a:t>Secondo il periodo di insorgenza</a:t>
            </a:r>
            <a:endParaRPr b="0" lang="it-IT" sz="36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3600" spc="-1" strike="noStrike">
                <a:solidFill>
                  <a:srgbClr val="000000"/>
                </a:solidFill>
                <a:latin typeface="Trebuchet MS"/>
              </a:rPr>
              <a:t>Derivate da fattori generici </a:t>
            </a:r>
            <a:endParaRPr b="0" lang="it-IT" sz="36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3600" spc="-1" strike="noStrike">
                <a:solidFill>
                  <a:srgbClr val="000000"/>
                </a:solidFill>
                <a:latin typeface="Trebuchet MS"/>
              </a:rPr>
              <a:t>Secondo l’agente  infettivo</a:t>
            </a:r>
            <a:endParaRPr b="0" lang="it-IT" sz="3600" spc="-1" strike="noStrike">
              <a:latin typeface="Arial"/>
            </a:endParaRPr>
          </a:p>
          <a:p>
            <a:pPr marL="343080" indent="-343080">
              <a:lnSpc>
                <a:spcPct val="100000"/>
              </a:lnSpc>
              <a:spcBef>
                <a:spcPts val="1001"/>
              </a:spcBef>
              <a:buClr>
                <a:srgbClr val="90c226"/>
              </a:buClr>
              <a:buSzPct val="80000"/>
              <a:buFont typeface="Wingdings 3" charset="2"/>
              <a:buChar char=""/>
            </a:pPr>
            <a:r>
              <a:rPr b="0" lang="it-IT" sz="3600" spc="-1" strike="noStrike">
                <a:solidFill>
                  <a:srgbClr val="000000"/>
                </a:solidFill>
                <a:latin typeface="Trebuchet MS"/>
              </a:rPr>
              <a:t>Secondo le possibilità di prevenzione</a:t>
            </a:r>
            <a:endParaRPr b="0" lang="it-IT" sz="36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PlaceHolder 1"/>
          <p:cNvSpPr>
            <a:spLocks noGrp="1"/>
          </p:cNvSpPr>
          <p:nvPr>
            <p:ph type="title"/>
          </p:nvPr>
        </p:nvSpPr>
        <p:spPr>
          <a:xfrm>
            <a:off x="677160" y="609480"/>
            <a:ext cx="8596080" cy="1320120"/>
          </a:xfrm>
          <a:prstGeom prst="rect">
            <a:avLst/>
          </a:prstGeom>
          <a:noFill/>
          <a:ln w="0">
            <a:noFill/>
          </a:ln>
        </p:spPr>
        <p:txBody>
          <a:bodyPr lIns="90000" rIns="90000" tIns="45000" bIns="45000" anchor="t">
            <a:normAutofit/>
          </a:bodyPr>
          <a:p>
            <a:pPr>
              <a:lnSpc>
                <a:spcPct val="100000"/>
              </a:lnSpc>
              <a:buNone/>
            </a:pPr>
            <a:r>
              <a:rPr b="0" lang="it-IT" sz="3600" spc="-1" strike="noStrike">
                <a:solidFill>
                  <a:srgbClr val="000000"/>
                </a:solidFill>
                <a:latin typeface="Trebuchet MS"/>
              </a:rPr>
              <a:t>Classificazioni  delle Infezioni Nei SOT</a:t>
            </a:r>
            <a:endParaRPr b="0" lang="it-IT" sz="3600" spc="-1" strike="noStrike">
              <a:latin typeface="Arial"/>
            </a:endParaRPr>
          </a:p>
        </p:txBody>
      </p:sp>
      <p:sp>
        <p:nvSpPr>
          <p:cNvPr id="297" name="PlaceHolder 2"/>
          <p:cNvSpPr>
            <a:spLocks noGrp="1"/>
          </p:cNvSpPr>
          <p:nvPr>
            <p:ph/>
          </p:nvPr>
        </p:nvSpPr>
        <p:spPr>
          <a:xfrm>
            <a:off x="812880" y="1617840"/>
            <a:ext cx="8228880" cy="4025160"/>
          </a:xfrm>
          <a:prstGeom prst="rect">
            <a:avLst/>
          </a:prstGeom>
          <a:noFill/>
          <a:ln w="0">
            <a:noFill/>
          </a:ln>
        </p:spPr>
        <p:txBody>
          <a:bodyPr lIns="90000" rIns="90000" tIns="45000" bIns="45000" anchor="t">
            <a:noAutofit/>
          </a:bodyPr>
          <a:p>
            <a:pPr marL="343080" indent="-343080">
              <a:lnSpc>
                <a:spcPct val="100000"/>
              </a:lnSpc>
              <a:spcBef>
                <a:spcPts val="1001"/>
              </a:spcBef>
              <a:buNone/>
              <a:tabLst>
                <a:tab algn="l" pos="0"/>
              </a:tabLst>
            </a:pPr>
            <a:r>
              <a:rPr b="1" lang="it-IT" sz="2800" spc="-1" strike="noStrike">
                <a:solidFill>
                  <a:srgbClr val="000000"/>
                </a:solidFill>
                <a:latin typeface="Trebuchet MS"/>
              </a:rPr>
              <a:t>Tempo di comparsa: </a:t>
            </a:r>
            <a:endParaRPr b="0" lang="it-IT" sz="2800" spc="-1" strike="noStrike">
              <a:latin typeface="Arial"/>
            </a:endParaRPr>
          </a:p>
          <a:p>
            <a:pPr marL="343080" indent="-343080">
              <a:lnSpc>
                <a:spcPct val="100000"/>
              </a:lnSpc>
              <a:spcBef>
                <a:spcPts val="1001"/>
              </a:spcBef>
              <a:buNone/>
              <a:tabLst>
                <a:tab algn="l" pos="0"/>
              </a:tabLst>
            </a:pPr>
            <a:endParaRPr b="0" lang="it-IT" sz="2800" spc="-1" strike="noStrike">
              <a:latin typeface="Arial"/>
            </a:endParaRPr>
          </a:p>
          <a:p>
            <a:pPr marL="343080" indent="-343080">
              <a:lnSpc>
                <a:spcPct val="100000"/>
              </a:lnSpc>
              <a:spcBef>
                <a:spcPts val="1001"/>
              </a:spcBef>
              <a:buClr>
                <a:srgbClr val="90c226"/>
              </a:buClr>
              <a:buSzPct val="80000"/>
              <a:buFont typeface="Wingdings 3" charset="2"/>
              <a:buChar char=""/>
              <a:tabLst>
                <a:tab algn="l" pos="0"/>
              </a:tabLst>
            </a:pPr>
            <a:r>
              <a:rPr b="1" lang="it-IT" sz="2800" spc="-1" strike="noStrike">
                <a:solidFill>
                  <a:srgbClr val="000000"/>
                </a:solidFill>
                <a:latin typeface="Trebuchet MS"/>
              </a:rPr>
              <a:t>Post chirurgiche ( precoci &lt; 1 mese)</a:t>
            </a:r>
            <a:br>
              <a:rPr sz="2800"/>
            </a:br>
            <a:r>
              <a:rPr b="1" lang="it-IT" sz="2800" spc="-1" strike="noStrike">
                <a:solidFill>
                  <a:srgbClr val="000000"/>
                </a:solidFill>
                <a:latin typeface="Trebuchet MS"/>
              </a:rPr>
              <a:t> </a:t>
            </a:r>
            <a:endParaRPr b="0" lang="it-IT" sz="2800" spc="-1" strike="noStrike">
              <a:latin typeface="Arial"/>
            </a:endParaRPr>
          </a:p>
          <a:p>
            <a:pPr marL="343080" indent="-343080">
              <a:lnSpc>
                <a:spcPct val="100000"/>
              </a:lnSpc>
              <a:spcBef>
                <a:spcPts val="1001"/>
              </a:spcBef>
              <a:buClr>
                <a:srgbClr val="90c226"/>
              </a:buClr>
              <a:buSzPct val="80000"/>
              <a:buFont typeface="Wingdings 3" charset="2"/>
              <a:buChar char=""/>
              <a:tabLst>
                <a:tab algn="l" pos="0"/>
              </a:tabLst>
            </a:pPr>
            <a:r>
              <a:rPr b="1" lang="it-IT" sz="2800" spc="-1" strike="noStrike">
                <a:solidFill>
                  <a:srgbClr val="000000"/>
                </a:solidFill>
                <a:latin typeface="Trebuchet MS"/>
              </a:rPr>
              <a:t>Periodo intermedio (&gt;1 mese &lt;6mesi) </a:t>
            </a:r>
            <a:r>
              <a:rPr b="1" lang="it-IT" sz="3600" spc="-1" strike="noStrike">
                <a:solidFill>
                  <a:srgbClr val="000000"/>
                </a:solidFill>
                <a:latin typeface="Trebuchet MS"/>
              </a:rPr>
              <a:t>massima immunosoppressione</a:t>
            </a:r>
            <a:br>
              <a:rPr sz="2800"/>
            </a:br>
            <a:r>
              <a:rPr b="1" lang="it-IT" sz="2800" spc="-1" strike="noStrike">
                <a:solidFill>
                  <a:srgbClr val="000000"/>
                </a:solidFill>
                <a:latin typeface="Trebuchet MS"/>
              </a:rPr>
              <a:t> </a:t>
            </a:r>
            <a:endParaRPr b="0" lang="it-IT" sz="2800" spc="-1" strike="noStrike">
              <a:latin typeface="Arial"/>
            </a:endParaRPr>
          </a:p>
          <a:p>
            <a:pPr marL="343080" indent="-343080">
              <a:lnSpc>
                <a:spcPct val="100000"/>
              </a:lnSpc>
              <a:spcBef>
                <a:spcPts val="1001"/>
              </a:spcBef>
              <a:buClr>
                <a:srgbClr val="90c226"/>
              </a:buClr>
              <a:buSzPct val="80000"/>
              <a:buFont typeface="Wingdings 3" charset="2"/>
              <a:buChar char=""/>
              <a:tabLst>
                <a:tab algn="l" pos="0"/>
              </a:tabLst>
            </a:pPr>
            <a:r>
              <a:rPr b="1" lang="it-IT" sz="2800" spc="-1" strike="noStrike">
                <a:solidFill>
                  <a:srgbClr val="000000"/>
                </a:solidFill>
                <a:latin typeface="Trebuchet MS"/>
              </a:rPr>
              <a:t>Tardive ( </a:t>
            </a:r>
            <a:r>
              <a:rPr b="1" lang="it-IT" sz="2800" spc="-1" strike="noStrike" u="sng">
                <a:solidFill>
                  <a:srgbClr val="000000"/>
                </a:solidFill>
                <a:uFillTx/>
                <a:latin typeface="Trebuchet MS"/>
              </a:rPr>
              <a:t>&gt;</a:t>
            </a:r>
            <a:r>
              <a:rPr b="1" lang="it-IT" sz="2800" spc="-1" strike="noStrike">
                <a:solidFill>
                  <a:srgbClr val="000000"/>
                </a:solidFill>
                <a:latin typeface="Trebuchet MS"/>
              </a:rPr>
              <a:t> 6-12 mesi)</a:t>
            </a:r>
            <a:br>
              <a:rPr sz="2800"/>
            </a:br>
            <a:r>
              <a:rPr b="1" lang="it-IT" sz="2800" spc="-1" strike="noStrike">
                <a:solidFill>
                  <a:srgbClr val="000000"/>
                </a:solidFill>
                <a:latin typeface="Trebuchet MS"/>
              </a:rPr>
              <a:t> </a:t>
            </a:r>
            <a:endParaRPr b="0" lang="it-IT" sz="2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8" name="Main graphic" descr=""/>
          <p:cNvPicPr/>
          <p:nvPr/>
        </p:nvPicPr>
        <p:blipFill>
          <a:blip r:embed="rId1"/>
          <a:stretch/>
        </p:blipFill>
        <p:spPr>
          <a:xfrm>
            <a:off x="1315800" y="357120"/>
            <a:ext cx="8071920" cy="5857200"/>
          </a:xfrm>
          <a:prstGeom prst="rect">
            <a:avLst/>
          </a:prstGeom>
          <a:ln w="0">
            <a:noFill/>
          </a:ln>
        </p:spPr>
      </p:pic>
      <p:sp>
        <p:nvSpPr>
          <p:cNvPr id="299" name="Rettangolo 5"/>
          <p:cNvSpPr/>
          <p:nvPr/>
        </p:nvSpPr>
        <p:spPr>
          <a:xfrm>
            <a:off x="3166920" y="2500200"/>
            <a:ext cx="6786000" cy="499320"/>
          </a:xfrm>
          <a:prstGeom prst="rect">
            <a:avLst/>
          </a:prstGeom>
          <a:noFill/>
          <a:ln cap="rnd" w="38100">
            <a:solidFill>
              <a:srgbClr val="92d050"/>
            </a:solidFill>
            <a:round/>
          </a:ln>
        </p:spPr>
        <p:style>
          <a:lnRef idx="2">
            <a:schemeClr val="accent1">
              <a:shade val="50000"/>
            </a:schemeClr>
          </a:lnRef>
          <a:fillRef idx="1">
            <a:schemeClr val="accent1"/>
          </a:fillRef>
          <a:effectRef idx="0">
            <a:schemeClr val="accent1"/>
          </a:effectRef>
          <a:fontRef idx="minor"/>
        </p:style>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Facet</Template>
  <TotalTime>1161</TotalTime>
  <Application>LibreOffice/7.3.4.2$Windows_X86_64 LibreOffice_project/728fec16bd5f605073805c3c9e7c4212a0120dc5</Application>
  <AppVersion>15.0000</AppVersion>
  <Words>5399</Words>
  <Paragraphs>370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2024-04-07T15:52:36Z</dcterms:created>
  <dc:creator>Account Microsoft</dc:creator>
  <dc:description/>
  <dc:language>it-IT</dc:language>
  <cp:lastModifiedBy/>
  <dcterms:modified xsi:type="dcterms:W3CDTF">2024-04-21T16:40:16Z</dcterms:modified>
  <cp:revision>62</cp:revision>
  <dc:subject/>
  <dc:title>Presentazione standard di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11</vt:i4>
  </property>
  <property fmtid="{D5CDD505-2E9C-101B-9397-08002B2CF9AE}" pid="3" name="Notes">
    <vt:i4>25</vt:i4>
  </property>
  <property fmtid="{D5CDD505-2E9C-101B-9397-08002B2CF9AE}" pid="4" name="PresentationFormat">
    <vt:lpwstr>Widescreen</vt:lpwstr>
  </property>
  <property fmtid="{D5CDD505-2E9C-101B-9397-08002B2CF9AE}" pid="5" name="Slides">
    <vt:i4>67</vt:i4>
  </property>
</Properties>
</file>